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2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881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459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700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8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6103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79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0896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27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9100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464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465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BD815-E685-407C-B2AA-4E26B6C86823}" type="datetimeFigureOut">
              <a:rPr lang="pt-BR" smtClean="0"/>
              <a:t>22/07/2016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24F8-8801-4B12-B784-C77BD5CB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370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3810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0836" y="0"/>
            <a:ext cx="8783782" cy="803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>
                <a:solidFill>
                  <a:srgbClr val="00B05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Mãe natureza! </a:t>
            </a:r>
            <a:r>
              <a:rPr lang="pt-BR" sz="6000" b="1" u="sng" dirty="0" smtClean="0">
                <a:solidFill>
                  <a:srgbClr val="00B05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O </a:t>
            </a:r>
            <a:r>
              <a:rPr lang="pt-BR" sz="6000" b="1" u="sng" dirty="0">
                <a:solidFill>
                  <a:srgbClr val="00B05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que tanto me destes </a:t>
            </a:r>
            <a:r>
              <a:rPr lang="pt-BR" sz="6000" b="1" u="sng" dirty="0" smtClean="0">
                <a:solidFill>
                  <a:srgbClr val="00B05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?</a:t>
            </a:r>
          </a:p>
          <a:p>
            <a:pPr algn="ctr"/>
            <a:endParaRPr lang="pt-BR" sz="6000" b="1" dirty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Poesia e formatação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Norma Aparecida Silveira de Moraes</a:t>
            </a:r>
          </a:p>
          <a:p>
            <a:pPr algn="ctr"/>
            <a:endParaRPr lang="pt-BR" sz="2800" b="1" dirty="0" smtClean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Divulgação</a:t>
            </a:r>
          </a:p>
          <a:p>
            <a:pPr algn="ctr"/>
            <a:r>
              <a:rPr lang="pt-BR" sz="4400" b="1" dirty="0" smtClean="0">
                <a:solidFill>
                  <a:srgbClr val="00CC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NORMA NATUREZA</a:t>
            </a:r>
          </a:p>
          <a:p>
            <a:pPr algn="ctr"/>
            <a:r>
              <a:rPr lang="pt-BR" sz="4400" b="1" dirty="0" smtClean="0">
                <a:solidFill>
                  <a:srgbClr val="00CC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www.sergrasan.com</a:t>
            </a:r>
          </a:p>
          <a:p>
            <a:pPr algn="ctr"/>
            <a:endParaRPr lang="pt-BR" sz="6000" dirty="0"/>
          </a:p>
          <a:p>
            <a:pPr algn="ctr"/>
            <a:r>
              <a:rPr lang="pt-BR" sz="6000" b="1" dirty="0"/>
              <a:t> </a:t>
            </a:r>
            <a:endParaRPr lang="pt-BR" sz="6000" dirty="0"/>
          </a:p>
        </p:txBody>
      </p:sp>
    </p:spTree>
    <p:extLst>
      <p:ext uri="{BB962C8B-B14F-4D97-AF65-F5344CB8AC3E}">
        <p14:creationId xmlns:p14="http://schemas.microsoft.com/office/powerpoint/2010/main" val="313558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  <p:sndAc>
          <p:stSnd loop="1">
            <p:snd r:embed="rId2" name="Kenny G - Myheartwillgon.wav"/>
          </p:stSnd>
        </p:sndAc>
      </p:transition>
    </mc:Choice>
    <mc:Fallback>
      <p:transition spd="slow" advClick="0" advTm="16000">
        <p:wheel spokes="1"/>
        <p:sndAc>
          <p:stSnd loop="1">
            <p:snd r:embed="rId2" name="Kenny G - Myheartwillg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152400"/>
            <a:ext cx="89777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Busco em ti a respiração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Tantas graças de sorrir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Encontrando na emoção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Indo </a:t>
            </a: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belo mundo construir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97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80109"/>
            <a:ext cx="8922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Nos cheiros me embriagar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Em tantas pétala afogar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Na grama verde me deitar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para o céu vou agora olhar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659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80109"/>
            <a:ext cx="87560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 mar toco o meu barquinho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Vou sorrindo em pensamento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Pensando lá no meu ninho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Navego em tantos sentimentos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 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14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52400"/>
            <a:ext cx="85482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 sol busco a quentura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Em seus raios vou flutuar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Em busca de toda doçura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Alegre assim vou murmurar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954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0"/>
            <a:ext cx="878378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Palavras de tanta felicidade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Neste mística contemplação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Aqui venho com simplicidade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é o regaço do meu coração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965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35527"/>
            <a:ext cx="82573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 </a:t>
            </a:r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</a:t>
            </a: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grande jardim vou andar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Sentir todo perfume e colorido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 em cada trilho caminhar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preciso sentir tudo florido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4392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38545"/>
            <a:ext cx="87699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 agora num rio me refrescar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Ver tantos peixinhos passeando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eles vou agora contemplar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magia da vida que está passando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5015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38545"/>
            <a:ext cx="87560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Tantas árvores na bela paisagem</a:t>
            </a:r>
            <a:endParaRPr lang="pt-BR" sz="4000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Os passarinhos fazendo revoada</a:t>
            </a:r>
            <a:endParaRPr lang="pt-BR" sz="4000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Há tantos significados, mensagem</a:t>
            </a:r>
            <a:endParaRPr lang="pt-BR" sz="4000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Neste existir, vida tão premiada</a:t>
            </a:r>
            <a:endParaRPr lang="pt-BR" sz="4000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453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52400"/>
            <a:ext cx="87422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Mãe natureza! </a:t>
            </a:r>
            <a:r>
              <a:rPr lang="pt-BR" sz="4000" b="1" dirty="0" err="1"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Tú</a:t>
            </a:r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és majestosa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Estou em ti, estais em mim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Numa integração milagrosa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nunca poderá ter um fim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83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21673"/>
            <a:ext cx="8659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As águas correm das montanhas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céu, as nuvens correm ligeiras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a minha gratidão é tamanha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só posso fazer preces obreiras</a:t>
            </a:r>
            <a:endParaRPr lang="pt-BR" sz="4000" dirty="0">
              <a:solidFill>
                <a:srgbClr val="FFFF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244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6982" y="0"/>
            <a:ext cx="8839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Bendita és </a:t>
            </a:r>
            <a:r>
              <a:rPr lang="pt-BR" sz="4000" b="1" dirty="0" err="1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Tú</a:t>
            </a: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rica natureza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Deus é o arquiteto, o C</a:t>
            </a:r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riador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Tanta vida, mistérios e beleza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grandeza deste </a:t>
            </a:r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Pai Senhor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5130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38545"/>
            <a:ext cx="87699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o homem possa atitude tomar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se conscientize para preservar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Nosso lar, mãe natureza, cuidar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Para termos amanhã onde morar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000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1222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60218" y="290945"/>
            <a:ext cx="87837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Deus nos deu este paraíso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vivermos bem contentes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brilhar em cada sorriso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Espelhando bom sentimento</a:t>
            </a:r>
            <a:endParaRPr lang="pt-BR" sz="4000" b="1" dirty="0">
              <a:solidFill>
                <a:srgbClr val="FFFF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9919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193964"/>
            <a:ext cx="8756073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u="sng" dirty="0" smtClean="0">
                <a:solidFill>
                  <a:srgbClr val="00B05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Mãe natureza! O que tanto me destes ?</a:t>
            </a:r>
          </a:p>
          <a:p>
            <a:pPr algn="ctr"/>
            <a:endParaRPr lang="pt-BR" sz="4400" b="1" dirty="0" smtClean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endParaRPr lang="pt-BR" sz="3200" b="1" dirty="0" smtClean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endParaRPr lang="pt-BR" sz="3200" b="1" dirty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endParaRPr lang="pt-BR" sz="3200" b="1" dirty="0" smtClean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Poesia e formatação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Norma Aparecida Silveira de Moraes</a:t>
            </a:r>
          </a:p>
          <a:p>
            <a:pPr algn="ctr"/>
            <a:endParaRPr lang="pt-BR" b="1" dirty="0" smtClean="0">
              <a:solidFill>
                <a:srgbClr val="FFFF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00CC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rgbClr val="00CC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www.sergrasan.com</a:t>
            </a:r>
          </a:p>
          <a:p>
            <a:pPr algn="ctr"/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188431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306</Words>
  <Application>Microsoft Office PowerPoint</Application>
  <PresentationFormat>Apresentação na tela (4:3)</PresentationFormat>
  <Paragraphs>77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Algerian</vt:lpstr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2016-07-22T23:26:12Z</dcterms:created>
  <dcterms:modified xsi:type="dcterms:W3CDTF">2016-07-23T00:18:22Z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