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874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132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5956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346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948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8273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6003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672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3096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85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0042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E6E94-FC43-40C8-A049-4F0F5317EC8C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DA491-F232-4ACC-A200-01C0533F9E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011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photos/outono-temporada-natureza-linda-3014497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680089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agua-naturaleza-el-color-verde-r%C3%ADo-3519937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campo-paisagem-natureza-panorama-3092043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cachoeira-%C3%A1gua-floresta-natureza-52466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kiwithek.kidsweb.at/index.php/Storch/einfach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lpaperflare.com/por-do-sol-lago-arvore-natureza-nature-and-landscapes-wallpaper-tdcia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enciasnatureza.com/2015/12/as-melhores-fotografias-de-natureza-do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io-natureza-paisagem-%C3%A1rvores-ouro-72317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cachoeira-natureza-%C3%A1rvores-floresta-1447623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1167352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onversa2.blogspot.com/2021/02/a-vez-dos-passaros.html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oldon/45335026964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d/3.0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935425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ontanha com árvores&#10;&#10;Descrição gerada automaticamente">
            <a:extLst>
              <a:ext uri="{FF2B5EF4-FFF2-40B4-BE49-F238E27FC236}">
                <a16:creationId xmlns:a16="http://schemas.microsoft.com/office/drawing/2014/main" id="{67AF5456-A927-4646-8259-1BD8D2BE42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155" r="19145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B89BBCB-B42E-4B6B-B326-F612BEB2B063}"/>
              </a:ext>
            </a:extLst>
          </p:cNvPr>
          <p:cNvSpPr txBox="1"/>
          <p:nvPr/>
        </p:nvSpPr>
        <p:spPr>
          <a:xfrm>
            <a:off x="0" y="501805"/>
            <a:ext cx="89026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</a:rPr>
              <a:t>Dueto: MINHA TERRA // MEU BELO RINCÃO</a:t>
            </a: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Com Marcia Mancebo &amp; Norma Silveira</a:t>
            </a:r>
          </a:p>
          <a:p>
            <a:pPr algn="ctr"/>
            <a:endParaRPr lang="pt-BR" sz="4000" b="1" dirty="0"/>
          </a:p>
          <a:p>
            <a:pPr algn="ctr"/>
            <a:endParaRPr lang="pt-BR" sz="4000" b="1" dirty="0"/>
          </a:p>
          <a:p>
            <a:pPr algn="ctr"/>
            <a:r>
              <a:rPr lang="pt-BR" sz="4000" b="1" dirty="0"/>
              <a:t>Divulgação</a:t>
            </a:r>
          </a:p>
          <a:p>
            <a:pPr algn="ctr"/>
            <a:r>
              <a:rPr lang="pt-BR" sz="4000" b="1" dirty="0"/>
              <a:t>Norma Silveira Natureza Slides </a:t>
            </a:r>
          </a:p>
          <a:p>
            <a:pPr algn="ctr"/>
            <a:r>
              <a:rPr lang="pt-BR" sz="4000" b="1" dirty="0"/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4031713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  <p:sndAc>
          <p:stSnd loop="1">
            <p:snd r:embed="rId2" name="conquest_of_paradise_ni.wavCONV.wav"/>
          </p:stSnd>
        </p:sndAc>
      </p:transition>
    </mc:Choice>
    <mc:Fallback>
      <p:transition spd="slow" advClick="0" advTm="10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or do sol atrás das árvores&#10;&#10;Descrição gerada automaticamente">
            <a:extLst>
              <a:ext uri="{FF2B5EF4-FFF2-40B4-BE49-F238E27FC236}">
                <a16:creationId xmlns:a16="http://schemas.microsoft.com/office/drawing/2014/main" id="{1B3F3E6C-48DF-46A3-8536-A56FE1DD85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9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0FD1A58-A6EA-4699-A6F1-78F280180164}"/>
              </a:ext>
            </a:extLst>
          </p:cNvPr>
          <p:cNvSpPr txBox="1"/>
          <p:nvPr/>
        </p:nvSpPr>
        <p:spPr>
          <a:xfrm>
            <a:off x="2486722" y="289932"/>
            <a:ext cx="64677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669933"/>
                </a:solidFill>
                <a:effectLst/>
              </a:rPr>
              <a:t>Pintura, imagem da vida// 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Tela de Deus preferida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1079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lanta e árvore na água&#10;&#10;Descrição gerada automaticamente">
            <a:extLst>
              <a:ext uri="{FF2B5EF4-FFF2-40B4-BE49-F238E27FC236}">
                <a16:creationId xmlns:a16="http://schemas.microsoft.com/office/drawing/2014/main" id="{D44FEB9C-B493-47CB-8D62-035D7D1294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558" r="6544" b="-1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73982CA-2AD4-4CA4-AEB1-693696631DEA}"/>
              </a:ext>
            </a:extLst>
          </p:cNvPr>
          <p:cNvSpPr txBox="1"/>
          <p:nvPr/>
        </p:nvSpPr>
        <p:spPr>
          <a:xfrm>
            <a:off x="1594624" y="568712"/>
            <a:ext cx="626698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000" b="1" dirty="0">
                <a:effectLst/>
              </a:rPr>
              <a:t>Minha terra, meu torrão </a:t>
            </a:r>
            <a:r>
              <a:rPr lang="pt-BR" sz="4000" b="1" dirty="0">
                <a:solidFill>
                  <a:srgbClr val="669933"/>
                </a:solidFill>
                <a:effectLst/>
              </a:rPr>
              <a:t>// 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Tanta beleza, meu rincão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868945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mpo com por do sol ao fundo&#10;&#10;Descrição gerada automaticamente">
            <a:extLst>
              <a:ext uri="{FF2B5EF4-FFF2-40B4-BE49-F238E27FC236}">
                <a16:creationId xmlns:a16="http://schemas.microsoft.com/office/drawing/2014/main" id="{7E0D2480-55D4-4E13-889B-D675D2863D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6967" b="-2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D60FE45-0D26-41B7-B25C-AFF914D2CAB1}"/>
              </a:ext>
            </a:extLst>
          </p:cNvPr>
          <p:cNvSpPr txBox="1"/>
          <p:nvPr/>
        </p:nvSpPr>
        <p:spPr>
          <a:xfrm>
            <a:off x="479502" y="747133"/>
            <a:ext cx="77947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669933"/>
                </a:solidFill>
                <a:effectLst/>
              </a:rPr>
              <a:t>Minha terra é colorida //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Toda bela e mais querida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0197400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com pedras e água ao fundo&#10;&#10;Descrição gerada automaticamente">
            <a:extLst>
              <a:ext uri="{FF2B5EF4-FFF2-40B4-BE49-F238E27FC236}">
                <a16:creationId xmlns:a16="http://schemas.microsoft.com/office/drawing/2014/main" id="{797F1C8A-FD1F-4A9E-AC27-9A54D06DAC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6967" b="-2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644CC8D-8253-44B0-8FB7-88E4E1DA3F0A}"/>
              </a:ext>
            </a:extLst>
          </p:cNvPr>
          <p:cNvSpPr txBox="1"/>
          <p:nvPr/>
        </p:nvSpPr>
        <p:spPr>
          <a:xfrm>
            <a:off x="825190" y="5241073"/>
            <a:ext cx="6445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/>
              </a:rPr>
              <a:t>e flores tem de montão./</a:t>
            </a:r>
            <a:r>
              <a:rPr lang="pt-BR" sz="4000" b="1" dirty="0">
                <a:solidFill>
                  <a:srgbClr val="669933"/>
                </a:solidFill>
                <a:effectLst/>
              </a:rPr>
              <a:t>/ 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Para alegrar o coração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6900038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00C451-3EBF-4FE1-9E03-C1FFBA236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" b="4336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12DFF60-E672-49DB-91CD-C2B77B861567}"/>
              </a:ext>
            </a:extLst>
          </p:cNvPr>
          <p:cNvSpPr txBox="1"/>
          <p:nvPr/>
        </p:nvSpPr>
        <p:spPr>
          <a:xfrm>
            <a:off x="8506438" y="6336212"/>
            <a:ext cx="39626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 dirty="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BY-SA</a:t>
            </a: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615F025-6807-4330-A5E3-1A965041E5A4}"/>
              </a:ext>
            </a:extLst>
          </p:cNvPr>
          <p:cNvSpPr txBox="1"/>
          <p:nvPr/>
        </p:nvSpPr>
        <p:spPr>
          <a:xfrm>
            <a:off x="227227" y="5012773"/>
            <a:ext cx="74490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/>
              </a:rPr>
              <a:t>O Criador a fez tão tela </a:t>
            </a:r>
            <a:r>
              <a:rPr lang="pt-BR" sz="4000" b="1" dirty="0">
                <a:solidFill>
                  <a:srgbClr val="669933"/>
                </a:solidFill>
                <a:effectLst/>
              </a:rPr>
              <a:t>//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Natureza tão singela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0853356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magem editada de um rio&#10;&#10;Descrição gerada automaticamente com confiança média">
            <a:extLst>
              <a:ext uri="{FF2B5EF4-FFF2-40B4-BE49-F238E27FC236}">
                <a16:creationId xmlns:a16="http://schemas.microsoft.com/office/drawing/2014/main" id="{3AF079FB-4B97-4ED3-869E-5262593A1E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947" r="3655" b="-1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8604F14-2D48-4879-ABD4-E73EFAB16D0D}"/>
              </a:ext>
            </a:extLst>
          </p:cNvPr>
          <p:cNvSpPr txBox="1"/>
          <p:nvPr/>
        </p:nvSpPr>
        <p:spPr>
          <a:xfrm>
            <a:off x="3713356" y="858644"/>
            <a:ext cx="54306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/>
              </a:rPr>
              <a:t>Emanando tanto amor//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E o sol com o seu calor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713852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31C3FFD-15DF-4CD1-A7B9-99DA758E5D0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9"/>
          <a:stretch/>
        </p:blipFill>
        <p:spPr>
          <a:xfrm>
            <a:off x="16737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2824DD0-D1F9-450D-A961-84A43F0741B2}"/>
              </a:ext>
            </a:extLst>
          </p:cNvPr>
          <p:cNvSpPr txBox="1"/>
          <p:nvPr/>
        </p:nvSpPr>
        <p:spPr>
          <a:xfrm>
            <a:off x="6538800" y="6657945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://www.cienciasnatureza.com/2015/12/as-melhores-fotografias-de-natureza-do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DD2DD2F-7CFD-450E-9980-4344A1A3C1FD}"/>
              </a:ext>
            </a:extLst>
          </p:cNvPr>
          <p:cNvSpPr txBox="1"/>
          <p:nvPr/>
        </p:nvSpPr>
        <p:spPr>
          <a:xfrm>
            <a:off x="401444" y="423746"/>
            <a:ext cx="83745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669933"/>
                </a:solidFill>
                <a:effectLst/>
              </a:rPr>
              <a:t>Com gratidão vivo nela //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Sinto tão querer por ela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85692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Água com árvores ao fundo&#10;&#10;Descrição gerada automaticamente">
            <a:extLst>
              <a:ext uri="{FF2B5EF4-FFF2-40B4-BE49-F238E27FC236}">
                <a16:creationId xmlns:a16="http://schemas.microsoft.com/office/drawing/2014/main" id="{600CB4F9-BD55-46FE-B6B1-A76FD86943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651" r="-2" b="-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B338F08-0D9F-4AF7-8633-20F6237CD77C}"/>
              </a:ext>
            </a:extLst>
          </p:cNvPr>
          <p:cNvSpPr txBox="1"/>
          <p:nvPr/>
        </p:nvSpPr>
        <p:spPr>
          <a:xfrm>
            <a:off x="3345366" y="4806176"/>
            <a:ext cx="62223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669933"/>
                </a:solidFill>
                <a:effectLst/>
              </a:rPr>
              <a:t>A desfrutando com amor // 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Terra fértil, bom sabor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805332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Cachoeira com pedras e água ao fundo&#10;&#10;Descrição gerada automaticamente">
            <a:extLst>
              <a:ext uri="{FF2B5EF4-FFF2-40B4-BE49-F238E27FC236}">
                <a16:creationId xmlns:a16="http://schemas.microsoft.com/office/drawing/2014/main" id="{5C0DD848-CA19-4DE8-9D39-9F35861F31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983" r="2" b="2"/>
          <a:stretch/>
        </p:blipFill>
        <p:spPr>
          <a:xfrm>
            <a:off x="20" y="0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09F8A56-4524-4C9C-A645-C49134341EB5}"/>
              </a:ext>
            </a:extLst>
          </p:cNvPr>
          <p:cNvSpPr txBox="1"/>
          <p:nvPr/>
        </p:nvSpPr>
        <p:spPr>
          <a:xfrm>
            <a:off x="457200" y="234176"/>
            <a:ext cx="74044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Não desejo aqui a guerra</a:t>
            </a:r>
            <a:r>
              <a:rPr lang="pt-BR" sz="4000" b="1" dirty="0">
                <a:solidFill>
                  <a:srgbClr val="669933"/>
                </a:solidFill>
                <a:effectLst/>
              </a:rPr>
              <a:t>// 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Só a benção nesta terra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78491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Cachoeira no meio da floresta&#10;&#10;Descrição gerada automaticamente">
            <a:extLst>
              <a:ext uri="{FF2B5EF4-FFF2-40B4-BE49-F238E27FC236}">
                <a16:creationId xmlns:a16="http://schemas.microsoft.com/office/drawing/2014/main" id="{F3C5AE4F-3EA0-4B4C-B826-5E12E42B2D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295" r="10691" b="1"/>
          <a:stretch/>
        </p:blipFill>
        <p:spPr>
          <a:xfrm>
            <a:off x="20" y="0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EF39EA9-652A-430B-B642-EC16F3226180}"/>
              </a:ext>
            </a:extLst>
          </p:cNvPr>
          <p:cNvSpPr txBox="1"/>
          <p:nvPr/>
        </p:nvSpPr>
        <p:spPr>
          <a:xfrm>
            <a:off x="914400" y="512956"/>
            <a:ext cx="69249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Somente paz e liberdade //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E perdure toda fraternidade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639552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ássaro em cima de tronco de árvore&#10;&#10;Descrição gerada automaticamente">
            <a:extLst>
              <a:ext uri="{FF2B5EF4-FFF2-40B4-BE49-F238E27FC236}">
                <a16:creationId xmlns:a16="http://schemas.microsoft.com/office/drawing/2014/main" id="{2DC2BFEF-BCE0-421D-AEDB-4E26E00B2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22351A1-4E37-4CEF-8963-44A21955B1DA}"/>
              </a:ext>
            </a:extLst>
          </p:cNvPr>
          <p:cNvSpPr txBox="1"/>
          <p:nvPr/>
        </p:nvSpPr>
        <p:spPr>
          <a:xfrm>
            <a:off x="0" y="685800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s://conversa2.blogspot.com/2021/02/a-vez-dos-passaros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nc-nd/3.0/"/>
              </a:rPr>
              <a:t>CC BY-NC-ND</a:t>
            </a:r>
            <a:endParaRPr lang="pt-BR" sz="9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0CCE649-7FA7-4C0B-A791-468D791EC94F}"/>
              </a:ext>
            </a:extLst>
          </p:cNvPr>
          <p:cNvSpPr txBox="1"/>
          <p:nvPr/>
        </p:nvSpPr>
        <p:spPr>
          <a:xfrm>
            <a:off x="713678" y="524107"/>
            <a:ext cx="7593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Amo tanto essa terra //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rgbClr val="3498DB"/>
                </a:solidFill>
              </a:rPr>
              <a:t>D</a:t>
            </a:r>
            <a:r>
              <a:rPr lang="pt-BR" sz="4000" b="1" dirty="0">
                <a:solidFill>
                  <a:srgbClr val="3498DB"/>
                </a:solidFill>
                <a:effectLst/>
              </a:rPr>
              <a:t>as planícies até as serras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484247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Montanha perto do mar&#10;&#10;Descrição gerada automaticamente">
            <a:extLst>
              <a:ext uri="{FF2B5EF4-FFF2-40B4-BE49-F238E27FC236}">
                <a16:creationId xmlns:a16="http://schemas.microsoft.com/office/drawing/2014/main" id="{87D23AE0-1A58-46BE-86F3-BD41301AB6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651" r="-2" b="-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A260F82-C82F-4405-9822-2BD74F378237}"/>
              </a:ext>
            </a:extLst>
          </p:cNvPr>
          <p:cNvSpPr txBox="1"/>
          <p:nvPr/>
        </p:nvSpPr>
        <p:spPr>
          <a:xfrm>
            <a:off x="6671849" y="6657945"/>
            <a:ext cx="247215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flickr.com/photos/soldon/4533502696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22DCF7A-0A39-4105-B961-B632754E006F}"/>
              </a:ext>
            </a:extLst>
          </p:cNvPr>
          <p:cNvSpPr txBox="1"/>
          <p:nvPr/>
        </p:nvSpPr>
        <p:spPr>
          <a:xfrm>
            <a:off x="0" y="1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>
              <a:solidFill>
                <a:srgbClr val="669933"/>
              </a:solidFill>
              <a:effectLst/>
            </a:endParaRPr>
          </a:p>
          <a:p>
            <a:endParaRPr lang="pt-BR" sz="4000" b="1" dirty="0">
              <a:solidFill>
                <a:srgbClr val="669933"/>
              </a:solidFill>
            </a:endParaRPr>
          </a:p>
          <a:p>
            <a:r>
              <a:rPr lang="pt-BR" sz="4000" b="1" dirty="0">
                <a:solidFill>
                  <a:srgbClr val="669933"/>
                </a:solidFill>
                <a:effectLst/>
              </a:rPr>
              <a:t>Se me afasto sinto saudade.//</a:t>
            </a:r>
            <a:endParaRPr lang="pt-BR" sz="4000" dirty="0"/>
          </a:p>
          <a:p>
            <a:r>
              <a:rPr lang="pt-BR" sz="4000" b="1" dirty="0">
                <a:solidFill>
                  <a:srgbClr val="3498DB"/>
                </a:solidFill>
                <a:effectLst/>
              </a:rPr>
              <a:t>Minha terra, toda lealdade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794370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ássaro colorido na cabeça&#10;&#10;Descrição gerada automaticamente">
            <a:extLst>
              <a:ext uri="{FF2B5EF4-FFF2-40B4-BE49-F238E27FC236}">
                <a16:creationId xmlns:a16="http://schemas.microsoft.com/office/drawing/2014/main" id="{3E5DD562-E979-4CE3-B719-AA86B48AD2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4587" b="291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B307503-727A-49EC-8067-D4EEC832C554}"/>
              </a:ext>
            </a:extLst>
          </p:cNvPr>
          <p:cNvSpPr txBox="1"/>
          <p:nvPr/>
        </p:nvSpPr>
        <p:spPr>
          <a:xfrm>
            <a:off x="200721" y="278780"/>
            <a:ext cx="914171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</a:t>
            </a:r>
            <a:r>
              <a:rPr lang="pt-BR" sz="3200" b="1" dirty="0">
                <a:solidFill>
                  <a:schemeClr val="bg1"/>
                </a:solidFill>
                <a:effectLst/>
              </a:rPr>
              <a:t>réditos – Dueto Poético</a:t>
            </a:r>
          </a:p>
          <a:p>
            <a:r>
              <a:rPr lang="pt-BR" sz="3200" b="1" dirty="0">
                <a:solidFill>
                  <a:srgbClr val="669933"/>
                </a:solidFill>
                <a:effectLst/>
              </a:rPr>
              <a:t>Versos de Márcia Mancebo/ ou letras em branco </a:t>
            </a:r>
            <a:endParaRPr lang="pt-BR" sz="3200" dirty="0"/>
          </a:p>
          <a:p>
            <a:r>
              <a:rPr lang="pt-BR" sz="3200" b="1" dirty="0">
                <a:solidFill>
                  <a:srgbClr val="3498DB"/>
                </a:solidFill>
                <a:effectLst/>
              </a:rPr>
              <a:t>Versos  de Norma Silveira 11/04/22</a:t>
            </a:r>
          </a:p>
          <a:p>
            <a:r>
              <a:rPr lang="pt-BR" sz="3200" b="1" dirty="0">
                <a:solidFill>
                  <a:srgbClr val="3498DB"/>
                </a:solidFill>
              </a:rPr>
              <a:t>Formatação : Norma Silveira</a:t>
            </a:r>
          </a:p>
          <a:p>
            <a:r>
              <a:rPr lang="pt-BR" sz="3200" b="1" dirty="0">
                <a:solidFill>
                  <a:srgbClr val="3498DB"/>
                </a:solidFill>
              </a:rPr>
              <a:t>Imagens Pixabay, Pinterest</a:t>
            </a:r>
          </a:p>
          <a:p>
            <a:r>
              <a:rPr lang="pt-BR" sz="3200" b="1" dirty="0">
                <a:solidFill>
                  <a:srgbClr val="3498DB"/>
                </a:solidFill>
              </a:rPr>
              <a:t>Música : </a:t>
            </a:r>
            <a:r>
              <a:rPr lang="pt-BR" sz="3200" b="1" dirty="0" err="1">
                <a:solidFill>
                  <a:srgbClr val="3498DB"/>
                </a:solidFill>
              </a:rPr>
              <a:t>Coquestt</a:t>
            </a:r>
            <a:r>
              <a:rPr lang="pt-BR" sz="3200" b="1" dirty="0">
                <a:solidFill>
                  <a:srgbClr val="3498DB"/>
                </a:solidFill>
              </a:rPr>
              <a:t> Paradise</a:t>
            </a:r>
          </a:p>
          <a:p>
            <a:endParaRPr lang="pt-BR" sz="3200" b="1" dirty="0">
              <a:solidFill>
                <a:srgbClr val="3498DB"/>
              </a:solidFill>
            </a:endParaRPr>
          </a:p>
          <a:p>
            <a:r>
              <a:rPr lang="pt-BR" sz="3200" b="1" dirty="0">
                <a:solidFill>
                  <a:srgbClr val="3498DB"/>
                </a:solidFill>
              </a:rPr>
              <a:t>Divulgação</a:t>
            </a:r>
          </a:p>
          <a:p>
            <a:r>
              <a:rPr lang="pt-BR" sz="3200" b="1" dirty="0">
                <a:solidFill>
                  <a:srgbClr val="3498DB"/>
                </a:solidFill>
              </a:rPr>
              <a:t>www.casados poetas e da poesia (CPP)</a:t>
            </a:r>
          </a:p>
          <a:p>
            <a:r>
              <a:rPr lang="pt-BR" sz="3200" b="1" dirty="0">
                <a:solidFill>
                  <a:srgbClr val="3498DB"/>
                </a:solidFill>
              </a:rPr>
              <a:t>Norma Silveira Natureza Slides</a:t>
            </a:r>
          </a:p>
          <a:p>
            <a:r>
              <a:rPr lang="pt-BR" sz="3200" b="1" dirty="0">
                <a:solidFill>
                  <a:srgbClr val="3498DB"/>
                </a:solidFill>
              </a:rPr>
              <a:t>www.sergrasan.com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089335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228</Words>
  <Application>Microsoft Office PowerPoint</Application>
  <PresentationFormat>Apresentação na tela (4:3)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2022-04-13T11:24:31Z</dcterms:created>
  <dcterms:modified xsi:type="dcterms:W3CDTF">2022-04-13T12:41:56Z</dcterms:modified>
</cp:coreProperties>
</file>