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3" r:id="rId8"/>
    <p:sldId id="265" r:id="rId9"/>
    <p:sldId id="264" r:id="rId10"/>
    <p:sldId id="269" r:id="rId11"/>
    <p:sldId id="266" r:id="rId12"/>
    <p:sldId id="268" r:id="rId13"/>
    <p:sldId id="267" r:id="rId14"/>
    <p:sldId id="262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0865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766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5544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5122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7186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6631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795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10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8276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207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793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B2B96-BAD3-4C6D-A462-491B316AC465}" type="datetimeFigureOut">
              <a:rPr lang="pt-BR" smtClean="0"/>
              <a:t>24/10/2019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68F9D-C9F0-4798-90B4-C79CB9A84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3991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m para IMAGENS DO ÓLEO NAS PRA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57200" y="471055"/>
            <a:ext cx="778625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MANCHAS DE ÓLEO EM 164 PRAIAS DO NORDESTE DO BRASIL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(PETRÓLEO)</a:t>
            </a:r>
          </a:p>
          <a:p>
            <a:pPr algn="ctr"/>
            <a:endParaRPr lang="pt-BR" sz="24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APRESENTANDO</a:t>
            </a:r>
          </a:p>
          <a:p>
            <a:pPr algn="ctr"/>
            <a:r>
              <a:rPr lang="pt-BR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endParaRPr lang="pt-BR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pt-BR" sz="24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pt-BR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pt-BR" sz="24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pt-BR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WWW.SERGRASAN.COM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NORMA NATUREZA</a:t>
            </a:r>
            <a:endParaRPr lang="pt-BR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560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  <p:sndAc>
          <p:stSnd loop="1">
            <p:snd r:embed="rId2" name="Gilberto Gil - Andar Com Fé.wav"/>
          </p:stSnd>
        </p:sndAc>
      </p:transition>
    </mc:Choice>
    <mc:Fallback>
      <p:transition spd="slow" advClick="0" advTm="18000">
        <p:fade/>
        <p:sndAc>
          <p:stSnd loop="1">
            <p:snd r:embed="rId2" name="Gilberto Gil - Andar Com F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IMAGENS DO ÓLEO NAS PRA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AutoShape 6" descr="Resultado de imagem para IMAGENS DO ÓLEO NAS PRAI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32" name="Picture 8" descr="Resultado de imagem para IMAGENS DO ÓLEO NAS PRA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307975" y="312738"/>
            <a:ext cx="84065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0000"/>
                </a:solidFill>
              </a:rPr>
              <a:t>Mancha tão negra</a:t>
            </a:r>
            <a:endParaRPr lang="pt-BR" sz="4000" dirty="0">
              <a:solidFill>
                <a:srgbClr val="FF0000"/>
              </a:solidFill>
            </a:endParaRPr>
          </a:p>
          <a:p>
            <a:pPr algn="ctr"/>
            <a:r>
              <a:rPr lang="pt-BR" sz="4000" b="1" dirty="0">
                <a:solidFill>
                  <a:srgbClr val="FF0000"/>
                </a:solidFill>
              </a:rPr>
              <a:t>Sujando tantas praias</a:t>
            </a:r>
            <a:endParaRPr lang="pt-BR" sz="4000" dirty="0">
              <a:solidFill>
                <a:srgbClr val="FF0000"/>
              </a:solidFill>
            </a:endParaRPr>
          </a:p>
          <a:p>
            <a:pPr algn="ctr"/>
            <a:r>
              <a:rPr lang="pt-BR" sz="4000" b="1" dirty="0">
                <a:solidFill>
                  <a:srgbClr val="FF0000"/>
                </a:solidFill>
              </a:rPr>
              <a:t>Prejuízo total</a:t>
            </a:r>
            <a:endParaRPr lang="pt-BR" sz="4000" dirty="0">
              <a:solidFill>
                <a:srgbClr val="FF0000"/>
              </a:solidFill>
            </a:endParaRPr>
          </a:p>
          <a:p>
            <a:pPr algn="ctr"/>
            <a:r>
              <a:rPr lang="pt-BR" sz="4000" b="1" dirty="0">
                <a:solidFill>
                  <a:srgbClr val="FF0000"/>
                </a:solidFill>
              </a:rPr>
              <a:t> </a:t>
            </a:r>
            <a:endParaRPr lang="pt-BR" sz="4000" dirty="0">
              <a:solidFill>
                <a:srgbClr val="FF0000"/>
              </a:solidFill>
            </a:endParaRPr>
          </a:p>
          <a:p>
            <a:pPr algn="ctr"/>
            <a:r>
              <a:rPr lang="pt-BR" sz="4000" b="1" dirty="0">
                <a:solidFill>
                  <a:srgbClr val="FF0000"/>
                </a:solidFill>
              </a:rPr>
              <a:t>Tragédia total</a:t>
            </a:r>
            <a:endParaRPr lang="pt-BR" sz="4000" dirty="0">
              <a:solidFill>
                <a:srgbClr val="FF0000"/>
              </a:solidFill>
            </a:endParaRPr>
          </a:p>
          <a:p>
            <a:pPr algn="ctr"/>
            <a:r>
              <a:rPr lang="pt-BR" sz="4000" b="1" dirty="0">
                <a:solidFill>
                  <a:srgbClr val="FF0000"/>
                </a:solidFill>
              </a:rPr>
              <a:t>Manguezais berçários</a:t>
            </a:r>
            <a:endParaRPr lang="pt-BR" sz="4000" dirty="0">
              <a:solidFill>
                <a:srgbClr val="FF0000"/>
              </a:solidFill>
            </a:endParaRPr>
          </a:p>
          <a:p>
            <a:pPr algn="ctr"/>
            <a:r>
              <a:rPr lang="pt-BR" sz="4000" b="1" dirty="0">
                <a:solidFill>
                  <a:srgbClr val="FF0000"/>
                </a:solidFill>
              </a:rPr>
              <a:t>Destruição </a:t>
            </a:r>
            <a:r>
              <a:rPr lang="pt-BR" sz="4000" b="1" dirty="0" smtClean="0">
                <a:solidFill>
                  <a:srgbClr val="FF0000"/>
                </a:solidFill>
              </a:rPr>
              <a:t>total</a:t>
            </a:r>
          </a:p>
          <a:p>
            <a:pPr algn="ctr"/>
            <a:endParaRPr lang="pt-BR" sz="4000" b="1" dirty="0">
              <a:solidFill>
                <a:srgbClr val="FF00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0000"/>
                </a:solidFill>
              </a:rPr>
              <a:t>(ESTILO DE POESIA HAIKAI)</a:t>
            </a:r>
            <a:endParaRPr lang="pt-B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151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m para IMAGENS DO ÓLEO NAS PRA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2054" name="Picture 6" descr="Resultado de imagem para IMAGENS DO ÓLEO NAS PRA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545" y="0"/>
            <a:ext cx="92825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460375" y="595745"/>
            <a:ext cx="790777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2">
                    <a:lumMod val="75000"/>
                  </a:schemeClr>
                </a:solidFill>
              </a:rPr>
              <a:t>Quanta tristeza</a:t>
            </a:r>
            <a:endParaRPr lang="pt-BR" sz="4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accent2">
                    <a:lumMod val="75000"/>
                  </a:schemeClr>
                </a:solidFill>
              </a:rPr>
              <a:t>Há mortes, fauna, flora</a:t>
            </a:r>
            <a:endParaRPr lang="pt-BR" sz="4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accent2">
                    <a:lumMod val="75000"/>
                  </a:schemeClr>
                </a:solidFill>
              </a:rPr>
              <a:t>Tanto desespero</a:t>
            </a:r>
            <a:endParaRPr lang="pt-BR" sz="4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accent2">
                    <a:lumMod val="75000"/>
                  </a:schemeClr>
                </a:solidFill>
              </a:rPr>
              <a:t> </a:t>
            </a:r>
            <a:endParaRPr lang="pt-BR" sz="4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accent2">
                    <a:lumMod val="75000"/>
                  </a:schemeClr>
                </a:solidFill>
              </a:rPr>
              <a:t>Para sobreviver</a:t>
            </a:r>
            <a:endParaRPr lang="pt-BR" sz="4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accent2">
                    <a:lumMod val="75000"/>
                  </a:schemeClr>
                </a:solidFill>
              </a:rPr>
              <a:t>Levará tanto </a:t>
            </a:r>
            <a:r>
              <a:rPr lang="pt-BR" sz="4000" b="1" dirty="0" smtClean="0">
                <a:solidFill>
                  <a:schemeClr val="accent2">
                    <a:lumMod val="75000"/>
                  </a:schemeClr>
                </a:solidFill>
              </a:rPr>
              <a:t>tempo.</a:t>
            </a:r>
            <a:endParaRPr lang="pt-BR" sz="4000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pt-BR" sz="4000" b="1" dirty="0">
                <a:solidFill>
                  <a:schemeClr val="accent2">
                    <a:lumMod val="75000"/>
                  </a:schemeClr>
                </a:solidFill>
              </a:rPr>
              <a:t>Há contaminação</a:t>
            </a:r>
            <a:endParaRPr lang="pt-BR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254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m para IMAGENS DO ÓLEO NAS PRA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945" y="0"/>
            <a:ext cx="9836727" cy="711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18655" y="332509"/>
            <a:ext cx="882534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Povo e desespero</a:t>
            </a:r>
            <a:endParaRPr lang="pt-BR" sz="4400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Litoral brasileiro</a:t>
            </a:r>
            <a:endParaRPr lang="pt-BR" sz="4400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Empregos perdendo</a:t>
            </a:r>
            <a:endParaRPr lang="pt-BR" sz="4400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 </a:t>
            </a:r>
            <a:endParaRPr lang="pt-BR" sz="4400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 </a:t>
            </a:r>
            <a:endParaRPr lang="pt-BR" sz="4400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Doenças a vista</a:t>
            </a:r>
            <a:endParaRPr lang="pt-BR" sz="4400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Pela grande toxidade </a:t>
            </a:r>
            <a:endParaRPr lang="pt-BR" sz="4400" dirty="0">
              <a:solidFill>
                <a:schemeClr val="bg1"/>
              </a:solidFill>
            </a:endParaRPr>
          </a:p>
          <a:p>
            <a:pPr algn="ctr"/>
            <a:r>
              <a:rPr lang="pt-BR" sz="4400" b="1" dirty="0">
                <a:solidFill>
                  <a:schemeClr val="bg1"/>
                </a:solidFill>
              </a:rPr>
              <a:t>Petróleo destrói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609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m para IMAGENS DO ÓLEO NAS PRA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" name="AutoShape 4" descr="Resultado de imagem para IMAGENS DO ÓLEO NAS PRAI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AutoShape 6" descr="Resultado de imagem para IMAGENS DO ÓLEO NAS PRAIA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5128" name="Picture 8" descr="Resultado de imagem para IMAGENS DO ÓLEO NAS PRA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982" y="7937"/>
            <a:ext cx="92409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612775" y="465138"/>
            <a:ext cx="76306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Tragédia total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No litoral brasileiro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Pela lama negra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 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Pescadores, lojas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Quiosques todo turismo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sz="36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Tudo afetado</a:t>
            </a:r>
            <a:endParaRPr lang="pt-BR" sz="3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153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m para IMAGENS DO ÓLEO NAS PRA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148" name="Picture 4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463"/>
            <a:ext cx="11430000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09600" y="290945"/>
            <a:ext cx="100861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C00000"/>
                </a:solidFill>
              </a:rPr>
              <a:t>Como sobreviver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Sem peixes, sem turistas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Sem o parco dinheiro 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 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Brasil! Que tragédia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Petróleo derramando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Matando, sujando</a:t>
            </a:r>
            <a:endParaRPr lang="pt-BR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709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68036" y="332509"/>
            <a:ext cx="79663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C00000"/>
                </a:solidFill>
              </a:rPr>
              <a:t>Poluição, doenças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Pela contaminação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Ao limpar a areia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 </a:t>
            </a:r>
            <a:endParaRPr lang="pt-BR" sz="3600" dirty="0">
              <a:solidFill>
                <a:srgbClr val="C00000"/>
              </a:solidFill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</a:rPr>
              <a:t>Poluição, doenças</a:t>
            </a:r>
            <a:r>
              <a:rPr lang="pt-BR" sz="3600" dirty="0">
                <a:solidFill>
                  <a:srgbClr val="C00000"/>
                </a:solidFill>
              </a:rPr>
              <a:t/>
            </a:r>
            <a:br>
              <a:rPr lang="pt-BR" sz="3600" dirty="0">
                <a:solidFill>
                  <a:srgbClr val="C00000"/>
                </a:solidFill>
              </a:rPr>
            </a:br>
            <a:r>
              <a:rPr lang="pt-BR" sz="3600" b="1" dirty="0">
                <a:solidFill>
                  <a:srgbClr val="C00000"/>
                </a:solidFill>
              </a:rPr>
              <a:t>Pela contaminação</a:t>
            </a:r>
            <a:r>
              <a:rPr lang="pt-BR" sz="3600" dirty="0">
                <a:solidFill>
                  <a:srgbClr val="C00000"/>
                </a:solidFill>
              </a:rPr>
              <a:t/>
            </a:r>
            <a:br>
              <a:rPr lang="pt-BR" sz="3600" dirty="0">
                <a:solidFill>
                  <a:srgbClr val="C00000"/>
                </a:solidFill>
              </a:rPr>
            </a:br>
            <a:r>
              <a:rPr lang="pt-BR" sz="3600" b="1" dirty="0">
                <a:solidFill>
                  <a:srgbClr val="C00000"/>
                </a:solidFill>
              </a:rPr>
              <a:t>Ao limpar a areia</a:t>
            </a:r>
            <a:br>
              <a:rPr lang="pt-BR" sz="3600" b="1" dirty="0">
                <a:solidFill>
                  <a:srgbClr val="C00000"/>
                </a:solidFill>
              </a:rPr>
            </a:br>
            <a:endParaRPr lang="pt-BR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452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71055" y="457200"/>
            <a:ext cx="83265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/>
              <a:t>ESTAMOS </a:t>
            </a:r>
            <a:r>
              <a:rPr lang="pt-BR" sz="3600" b="1" dirty="0"/>
              <a:t>EM LUTO</a:t>
            </a:r>
            <a:br>
              <a:rPr lang="pt-BR" sz="3600" b="1" dirty="0"/>
            </a:br>
            <a:r>
              <a:rPr lang="pt-BR" sz="3600" b="1" dirty="0"/>
              <a:t>Muita revolta e tristeza</a:t>
            </a:r>
            <a:br>
              <a:rPr lang="pt-BR" sz="3600" b="1" dirty="0"/>
            </a:br>
            <a:r>
              <a:rPr lang="pt-BR" sz="3600" b="1" dirty="0"/>
              <a:t>Pela grande omissão</a:t>
            </a:r>
            <a:br>
              <a:rPr lang="pt-BR" sz="3600" b="1" dirty="0"/>
            </a:br>
            <a:r>
              <a:rPr lang="pt-BR" sz="3600" b="1" dirty="0"/>
              <a:t/>
            </a:r>
            <a:br>
              <a:rPr lang="pt-BR" sz="3600" b="1" dirty="0"/>
            </a:br>
            <a:r>
              <a:rPr lang="pt-BR" sz="3600" b="1" dirty="0" smtClean="0"/>
              <a:t>Manchas </a:t>
            </a:r>
            <a:r>
              <a:rPr lang="pt-BR" sz="3600" b="1" dirty="0"/>
              <a:t>de óleo</a:t>
            </a:r>
            <a:br>
              <a:rPr lang="pt-BR" sz="3600" b="1" dirty="0"/>
            </a:br>
            <a:r>
              <a:rPr lang="pt-BR" sz="3600" b="1" dirty="0"/>
              <a:t>Veneno negro mortal</a:t>
            </a:r>
            <a:br>
              <a:rPr lang="pt-BR" sz="3600" b="1" dirty="0"/>
            </a:br>
            <a:r>
              <a:rPr lang="pt-BR" sz="3600" b="1" dirty="0"/>
              <a:t>Mortes e doentes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943215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775855" y="0"/>
            <a:ext cx="7315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164 são as praias</a:t>
            </a:r>
            <a:endParaRPr lang="pt-BR" sz="3600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Todas contaminadas</a:t>
            </a:r>
            <a:endParaRPr lang="pt-BR" sz="3600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Petróleo bruto</a:t>
            </a:r>
            <a:endParaRPr lang="pt-BR" sz="3600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Desespero total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 err="1" smtClean="0">
                <a:solidFill>
                  <a:schemeClr val="bg1"/>
                </a:solidFill>
              </a:rPr>
              <a:t>PrejuÍzos</a:t>
            </a:r>
            <a:r>
              <a:rPr lang="pt-BR" sz="3600" b="1" dirty="0" smtClean="0">
                <a:solidFill>
                  <a:schemeClr val="bg1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fatais grande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empregos perdidos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082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25" y="0"/>
            <a:ext cx="9445625" cy="737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221673" y="429491"/>
            <a:ext cx="8160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: </a:t>
            </a:r>
            <a:r>
              <a:rPr lang="pt-BR" sz="4000" b="1" dirty="0">
                <a:solidFill>
                  <a:schemeClr val="bg1"/>
                </a:solidFill>
              </a:rPr>
              <a:t>Há mais de 55 dias esta luta travada pelos nordestinos que moram no litoral. </a:t>
            </a:r>
            <a:r>
              <a:rPr lang="pt-BR" sz="4000" b="1" dirty="0" smtClean="0">
                <a:solidFill>
                  <a:schemeClr val="bg1"/>
                </a:solidFill>
              </a:rPr>
              <a:t>(AGOSTO, SET. E OUTUBRO DE 2019)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33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136073" y="2978727"/>
            <a:ext cx="7426037" cy="2812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pic>
        <p:nvPicPr>
          <p:cNvPr id="11266" name="Picture 2" descr="Resultado de imagem para IMAGENS DO ÓLEO NAS PRA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98764" y="193964"/>
            <a:ext cx="766156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Muitas pessoas já estão contaminados pelo óleo bruto tóxico</a:t>
            </a:r>
            <a:b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e muitas vão ser monitoradas durante 20 </a:t>
            </a:r>
            <a:r>
              <a:rPr lang="pt-BR" sz="3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anos (PRODUTO CANCERÍGENO)</a:t>
            </a: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285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6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775855" y="2327564"/>
            <a:ext cx="7772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CORAIS, BERÇARIOS AFETADOS. PESCADORES DESESPERADOS, POIS PESCAR É A FONTE DE</a:t>
            </a:r>
          </a:p>
          <a:p>
            <a:r>
              <a:rPr lang="pt-BR" sz="40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SOBREVIVÊNCIA, TODOS JUNTOS AJUDANDO A LIMPAR</a:t>
            </a:r>
            <a:endParaRPr lang="pt-BR" sz="40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616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ultado de imagem para IMAGENS DO ÓLEO NAS PRA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54182" y="457200"/>
            <a:ext cx="810490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ANIMAIS MORRENDO, SOFRENDO, RIOS E MANGUES SENDO CONTAMINADOS</a:t>
            </a:r>
          </a:p>
          <a:p>
            <a:r>
              <a:rPr lang="pt-BR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PRAIAS IMPRÓPRIAS PARA O BANHO</a:t>
            </a:r>
          </a:p>
          <a:p>
            <a:r>
              <a:rPr lang="pt-BR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TURISTAS CANCELANDO VIAGENS...</a:t>
            </a:r>
          </a:p>
          <a:p>
            <a:r>
              <a:rPr lang="pt-BR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NORDESTE EM LUTO</a:t>
            </a:r>
          </a:p>
          <a:p>
            <a:r>
              <a:rPr lang="pt-BR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DESASTRE ECOLÓGICO</a:t>
            </a:r>
          </a:p>
          <a:p>
            <a:r>
              <a:rPr lang="pt-BR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MAIS UM ESTE ANO NO BRASIL,PRIMEIRO A LAMA DE BURMADINHO, DEPOIS FOGO NA FLORESTA AMAZÔNICA E AGORA LAMA NEGRA 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721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m para IMAGENS DO ÓLEO NAS PRA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429491" y="277091"/>
            <a:ext cx="842356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MANCHAS DE ÓLEO EM 164 PRAIAS DO NORDESTE DO BRASIL</a:t>
            </a: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(PETRÓLEO)</a:t>
            </a:r>
          </a:p>
          <a:p>
            <a:pPr algn="ctr"/>
            <a:endParaRPr lang="pt-BR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APRESENTAÇÃO E FORMATURA</a:t>
            </a: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NORMA APARECIDA SILVEIRA DE MORAES</a:t>
            </a:r>
          </a:p>
          <a:p>
            <a:pPr algn="ctr"/>
            <a:endParaRPr lang="pt-BR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IMAGENS: Jornal época, UOL, O GLOBO, FOLHA, GOOGLE</a:t>
            </a: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MUSICA: ANDAR COM FÉ – GILBERTO GIL</a:t>
            </a:r>
          </a:p>
          <a:p>
            <a:pPr algn="ctr"/>
            <a:endParaRPr lang="pt-BR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pt-BR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pt-BR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 Black" panose="020B0A04020102020204" pitchFamily="34" charset="0"/>
                <a:hlinkClick r:id="rId3"/>
              </a:rPr>
              <a:t>WWW.NORMASILVEIRAMORAES.RECANTODASLETRAS.COM.BR</a:t>
            </a:r>
            <a:endParaRPr lang="pt-BR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pt-BR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pt-BR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endParaRPr lang="pt-BR" sz="2400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WWW.SERGRASAN.COM</a:t>
            </a:r>
          </a:p>
          <a:p>
            <a:pPr algn="ctr"/>
            <a:r>
              <a:rPr lang="pt-BR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NORMA NATUREZA</a:t>
            </a:r>
            <a:endParaRPr lang="pt-BR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565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236</Words>
  <Application>Microsoft Office PowerPoint</Application>
  <PresentationFormat>Apresentação na tela (4:3)</PresentationFormat>
  <Paragraphs>90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59</cp:revision>
  <dcterms:created xsi:type="dcterms:W3CDTF">2019-10-24T15:59:25Z</dcterms:created>
  <dcterms:modified xsi:type="dcterms:W3CDTF">2019-10-24T17:35:49Z</dcterms:modified>
</cp:coreProperties>
</file>