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71" r:id="rId4"/>
    <p:sldId id="274" r:id="rId5"/>
    <p:sldId id="266" r:id="rId6"/>
    <p:sldId id="264" r:id="rId7"/>
    <p:sldId id="260" r:id="rId8"/>
    <p:sldId id="257" r:id="rId9"/>
    <p:sldId id="263" r:id="rId10"/>
    <p:sldId id="269" r:id="rId11"/>
    <p:sldId id="273" r:id="rId12"/>
    <p:sldId id="276" r:id="rId13"/>
    <p:sldId id="267" r:id="rId14"/>
    <p:sldId id="277" r:id="rId15"/>
    <p:sldId id="279" r:id="rId16"/>
    <p:sldId id="275" r:id="rId17"/>
    <p:sldId id="268" r:id="rId18"/>
    <p:sldId id="259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5808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7242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358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098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4505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6160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4991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0938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467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3015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7894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CD619-7387-451D-AFFF-1E487F08EF17}" type="datetimeFigureOut">
              <a:rPr lang="pt-BR" smtClean="0"/>
              <a:t>14/06/2018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1DCF34-88E1-41E5-AA42-E2A07980A3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297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95745" y="651164"/>
            <a:ext cx="810491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 smtClean="0">
                <a:solidFill>
                  <a:srgbClr val="FFFF00"/>
                </a:solidFill>
              </a:rPr>
              <a:t>Ciranda dos animais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(infantil)</a:t>
            </a:r>
          </a:p>
          <a:p>
            <a:pPr algn="ctr"/>
            <a:endParaRPr lang="pt-BR" b="1" dirty="0" smtClean="0"/>
          </a:p>
          <a:p>
            <a:pPr algn="ctr"/>
            <a:endParaRPr lang="pt-BR" b="1" dirty="0"/>
          </a:p>
          <a:p>
            <a:pPr algn="ctr"/>
            <a:endParaRPr lang="pt-BR" b="1" dirty="0" smtClean="0"/>
          </a:p>
          <a:p>
            <a:pPr algn="ctr"/>
            <a:endParaRPr lang="pt-BR" b="1" dirty="0"/>
          </a:p>
          <a:p>
            <a:pPr algn="ctr"/>
            <a:endParaRPr lang="pt-BR" b="1" dirty="0" smtClean="0"/>
          </a:p>
          <a:p>
            <a:pPr algn="ctr"/>
            <a:endParaRPr lang="pt-BR" b="1" dirty="0"/>
          </a:p>
          <a:p>
            <a:pPr algn="ctr"/>
            <a:endParaRPr lang="pt-BR" b="1" dirty="0"/>
          </a:p>
          <a:p>
            <a:pPr algn="ctr"/>
            <a:r>
              <a:rPr lang="pt-BR" sz="4000" b="1" dirty="0" smtClean="0">
                <a:solidFill>
                  <a:srgbClr val="7030A0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7030A0"/>
                </a:solidFill>
              </a:rPr>
              <a:t>www.sergrasan.com.br</a:t>
            </a:r>
            <a:endParaRPr lang="pt-BR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179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  <p:sndAc>
          <p:stSnd loop="1">
            <p:snd r:embed="rId2" name="majestade_o_sabia-viola_caipira.wav"/>
          </p:stSnd>
        </p:sndAc>
      </p:transition>
    </mc:Choice>
    <mc:Fallback>
      <p:transition spd="slow" advClick="0" advTm="15000">
        <p:fade/>
        <p:sndAc>
          <p:stSnd loop="1">
            <p:snd r:embed="rId2" name="majestade_o_sabia-viola_caipi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18" y="2992582"/>
            <a:ext cx="58050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Lá vem o cachorrinho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Latindo o seu </a:t>
            </a:r>
            <a:r>
              <a:rPr lang="pt-BR" sz="3600" b="1" dirty="0" err="1">
                <a:solidFill>
                  <a:srgbClr val="002060"/>
                </a:solidFill>
              </a:rPr>
              <a:t>au</a:t>
            </a:r>
            <a:r>
              <a:rPr lang="pt-BR" sz="3600" b="1" dirty="0">
                <a:solidFill>
                  <a:srgbClr val="002060"/>
                </a:solidFill>
              </a:rPr>
              <a:t> </a:t>
            </a:r>
            <a:r>
              <a:rPr lang="pt-BR" sz="3600" b="1" dirty="0" err="1">
                <a:solidFill>
                  <a:srgbClr val="002060"/>
                </a:solidFill>
              </a:rPr>
              <a:t>au</a:t>
            </a:r>
            <a:r>
              <a:rPr lang="pt-BR" sz="3600" b="1" dirty="0">
                <a:solidFill>
                  <a:srgbClr val="002060"/>
                </a:solidFill>
              </a:rPr>
              <a:t> </a:t>
            </a:r>
            <a:r>
              <a:rPr lang="pt-BR" sz="3600" b="1" dirty="0" err="1">
                <a:solidFill>
                  <a:srgbClr val="002060"/>
                </a:solidFill>
              </a:rPr>
              <a:t>au</a:t>
            </a:r>
            <a:endParaRPr lang="pt-BR" sz="3600" b="1" dirty="0">
              <a:solidFill>
                <a:srgbClr val="002060"/>
              </a:solidFill>
            </a:endParaRPr>
          </a:p>
          <a:p>
            <a:r>
              <a:rPr lang="pt-BR" sz="3600" b="1" dirty="0">
                <a:solidFill>
                  <a:srgbClr val="002060"/>
                </a:solidFill>
              </a:rPr>
              <a:t>Pedindo o leitinho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Mas vou </a:t>
            </a:r>
            <a:r>
              <a:rPr lang="pt-BR" sz="3600" b="1" dirty="0" smtClean="0">
                <a:solidFill>
                  <a:srgbClr val="002060"/>
                </a:solidFill>
              </a:rPr>
              <a:t>dar é </a:t>
            </a:r>
            <a:r>
              <a:rPr lang="pt-BR" sz="3600" b="1" dirty="0">
                <a:solidFill>
                  <a:srgbClr val="002060"/>
                </a:solidFill>
              </a:rPr>
              <a:t>mingau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73795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650"/>
            <a:ext cx="9144000" cy="63627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247650"/>
            <a:ext cx="53617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66CC"/>
                </a:solidFill>
              </a:rPr>
              <a:t>Lá </a:t>
            </a:r>
            <a:r>
              <a:rPr lang="pt-BR" sz="3200" b="1" dirty="0">
                <a:solidFill>
                  <a:srgbClr val="FF66CC"/>
                </a:solidFill>
              </a:rPr>
              <a:t>vem o passarinho</a:t>
            </a:r>
          </a:p>
          <a:p>
            <a:r>
              <a:rPr lang="pt-BR" sz="3200" b="1" dirty="0">
                <a:solidFill>
                  <a:srgbClr val="FF66CC"/>
                </a:solidFill>
              </a:rPr>
              <a:t>Com seu doce cantar</a:t>
            </a:r>
          </a:p>
          <a:p>
            <a:r>
              <a:rPr lang="pt-BR" sz="3200" b="1" dirty="0">
                <a:solidFill>
                  <a:srgbClr val="FF66CC"/>
                </a:solidFill>
              </a:rPr>
              <a:t>Vou fazer um carinho</a:t>
            </a:r>
          </a:p>
          <a:p>
            <a:r>
              <a:rPr lang="pt-BR" sz="3200" b="1" dirty="0">
                <a:solidFill>
                  <a:srgbClr val="FF66CC"/>
                </a:solidFill>
              </a:rPr>
              <a:t>E ele vai até gostar</a:t>
            </a:r>
          </a:p>
        </p:txBody>
      </p:sp>
    </p:spTree>
    <p:extLst>
      <p:ext uri="{BB962C8B-B14F-4D97-AF65-F5344CB8AC3E}">
        <p14:creationId xmlns:p14="http://schemas.microsoft.com/office/powerpoint/2010/main" val="1134047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61855" y="581891"/>
            <a:ext cx="46412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Lá vem o bezerrinho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Procura sua mãezinha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Por isso está tristinho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Berrando, vem </a:t>
            </a:r>
            <a:r>
              <a:rPr lang="pt-BR" sz="32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mainha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67468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76945" y="734291"/>
            <a:ext cx="536171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Lá vem o cavalinho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Garboso relinchando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Sabe comer sozinho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Por isso está pastando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23804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20836" y="387927"/>
            <a:ext cx="5029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Lá vem o papagaio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Aprendeu um palavrão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Na lábia dele não caio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Ele quer comer mamão</a:t>
            </a:r>
          </a:p>
        </p:txBody>
      </p:sp>
    </p:spTree>
    <p:extLst>
      <p:ext uri="{BB962C8B-B14F-4D97-AF65-F5344CB8AC3E}">
        <p14:creationId xmlns:p14="http://schemas.microsoft.com/office/powerpoint/2010/main" val="4117797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19200" y="4475018"/>
            <a:ext cx="7315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Lá vem o gatinho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Cantando o seu miau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Ele é muito </a:t>
            </a:r>
            <a:r>
              <a:rPr lang="pt-BR" sz="3200" b="1" dirty="0" smtClean="0">
                <a:solidFill>
                  <a:srgbClr val="002060"/>
                </a:solidFill>
              </a:rPr>
              <a:t>dengosinho</a:t>
            </a:r>
            <a:endParaRPr lang="pt-BR" sz="3200" b="1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Mas não sabe fazer mau</a:t>
            </a:r>
          </a:p>
        </p:txBody>
      </p:sp>
    </p:spTree>
    <p:extLst>
      <p:ext uri="{BB962C8B-B14F-4D97-AF65-F5344CB8AC3E}">
        <p14:creationId xmlns:p14="http://schemas.microsoft.com/office/powerpoint/2010/main" val="3395740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0036" y="4225636"/>
            <a:ext cx="63730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Lá vem a tartaruga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Mas ela está correndo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Dizem que é maluca</a:t>
            </a:r>
          </a:p>
          <a:p>
            <a:r>
              <a:rPr lang="pt-BR" sz="2800" b="1" dirty="0">
                <a:solidFill>
                  <a:srgbClr val="FFFF00"/>
                </a:solidFill>
              </a:rPr>
              <a:t>Contente está comendo</a:t>
            </a:r>
          </a:p>
        </p:txBody>
      </p:sp>
    </p:spTree>
    <p:extLst>
      <p:ext uri="{BB962C8B-B14F-4D97-AF65-F5344CB8AC3E}">
        <p14:creationId xmlns:p14="http://schemas.microsoft.com/office/powerpoint/2010/main" val="648821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4197927" y="872836"/>
            <a:ext cx="43641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Lá vem o cabritinho</a:t>
            </a:r>
          </a:p>
          <a:p>
            <a:r>
              <a:rPr lang="pt-BR" sz="3200" b="1" dirty="0"/>
              <a:t>Está tão espertinho</a:t>
            </a:r>
          </a:p>
          <a:p>
            <a:r>
              <a:rPr lang="pt-BR" sz="3200" b="1" dirty="0"/>
              <a:t>Tão belo e branquinho</a:t>
            </a:r>
          </a:p>
          <a:p>
            <a:r>
              <a:rPr lang="pt-BR" sz="3200" b="1" dirty="0" smtClean="0"/>
              <a:t>Com  seu irmãozinho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1462277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33600" y="3519055"/>
            <a:ext cx="54309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Lá vem o ratinho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Muito apressadinho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Quer comer queijinho</a:t>
            </a:r>
          </a:p>
          <a:p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Já fez até um furinho</a:t>
            </a:r>
          </a:p>
        </p:txBody>
      </p:sp>
    </p:spTree>
    <p:extLst>
      <p:ext uri="{BB962C8B-B14F-4D97-AF65-F5344CB8AC3E}">
        <p14:creationId xmlns:p14="http://schemas.microsoft.com/office/powerpoint/2010/main" val="327431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57745" y="4682836"/>
            <a:ext cx="60128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Lá vem a galinha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Com os seus pintinhos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Fazendo uma festinha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Junto com seus filhinhos</a:t>
            </a:r>
          </a:p>
        </p:txBody>
      </p:sp>
    </p:spTree>
    <p:extLst>
      <p:ext uri="{BB962C8B-B14F-4D97-AF65-F5344CB8AC3E}">
        <p14:creationId xmlns:p14="http://schemas.microsoft.com/office/powerpoint/2010/main" val="3214379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535382"/>
            <a:ext cx="41702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Lá vem a dona pata</a:t>
            </a:r>
          </a:p>
          <a:p>
            <a:r>
              <a:rPr lang="pt-BR" sz="3200" b="1" dirty="0"/>
              <a:t>Com seus patinhos</a:t>
            </a:r>
          </a:p>
          <a:p>
            <a:r>
              <a:rPr lang="pt-BR" sz="3200" b="1" dirty="0"/>
              <a:t>Eles fazendo </a:t>
            </a:r>
            <a:r>
              <a:rPr lang="pt-BR" sz="3200" b="1" dirty="0" err="1" smtClean="0"/>
              <a:t>quaquá</a:t>
            </a:r>
            <a:endParaRPr lang="pt-BR" sz="3200" b="1" dirty="0"/>
          </a:p>
          <a:p>
            <a:r>
              <a:rPr lang="pt-BR" sz="3200" b="1" dirty="0"/>
              <a:t>Procurando bichinhos</a:t>
            </a:r>
          </a:p>
        </p:txBody>
      </p:sp>
    </p:spTree>
    <p:extLst>
      <p:ext uri="{BB962C8B-B14F-4D97-AF65-F5344CB8AC3E}">
        <p14:creationId xmlns:p14="http://schemas.microsoft.com/office/powerpoint/2010/main" val="1402460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67345" y="762000"/>
            <a:ext cx="59990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</a:rPr>
              <a:t>Veja só </a:t>
            </a:r>
            <a:r>
              <a:rPr lang="pt-BR" sz="3200" b="1" dirty="0">
                <a:solidFill>
                  <a:srgbClr val="002060"/>
                </a:solidFill>
              </a:rPr>
              <a:t>a dona porca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Com </a:t>
            </a:r>
            <a:r>
              <a:rPr lang="pt-BR" sz="3200" b="1" dirty="0" smtClean="0">
                <a:solidFill>
                  <a:srgbClr val="002060"/>
                </a:solidFill>
              </a:rPr>
              <a:t>seus leitãozinhos</a:t>
            </a:r>
            <a:endParaRPr lang="pt-BR" sz="3200" b="1" dirty="0">
              <a:solidFill>
                <a:srgbClr val="002060"/>
              </a:solidFill>
            </a:endParaRPr>
          </a:p>
          <a:p>
            <a:r>
              <a:rPr lang="pt-BR" sz="3200" b="1" dirty="0">
                <a:solidFill>
                  <a:srgbClr val="002060"/>
                </a:solidFill>
              </a:rPr>
              <a:t>Ela não gosta da foca</a:t>
            </a:r>
          </a:p>
          <a:p>
            <a:r>
              <a:rPr lang="pt-BR" sz="3200" b="1" dirty="0">
                <a:solidFill>
                  <a:srgbClr val="002060"/>
                </a:solidFill>
              </a:rPr>
              <a:t>Pois come seus filhinhos</a:t>
            </a:r>
          </a:p>
        </p:txBody>
      </p:sp>
    </p:spTree>
    <p:extLst>
      <p:ext uri="{BB962C8B-B14F-4D97-AF65-F5344CB8AC3E}">
        <p14:creationId xmlns:p14="http://schemas.microsoft.com/office/powerpoint/2010/main" val="3842180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77636" y="3560618"/>
            <a:ext cx="65809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Lá vem a dona coruja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Com cara de sono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De dia </a:t>
            </a:r>
            <a:r>
              <a:rPr lang="pt-BR" sz="3200" b="1" dirty="0">
                <a:solidFill>
                  <a:srgbClr val="FFFF00"/>
                </a:solidFill>
              </a:rPr>
              <a:t>dorme e até usa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O óculos de seu dono</a:t>
            </a:r>
          </a:p>
        </p:txBody>
      </p:sp>
    </p:spTree>
    <p:extLst>
      <p:ext uri="{BB962C8B-B14F-4D97-AF65-F5344CB8AC3E}">
        <p14:creationId xmlns:p14="http://schemas.microsoft.com/office/powerpoint/2010/main" val="1891579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3422073"/>
            <a:ext cx="61791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Lá vem as borboletas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Em bando saltitando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Elas passam na roleta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Alegres vem voando</a:t>
            </a:r>
          </a:p>
        </p:txBody>
      </p:sp>
    </p:spTree>
    <p:extLst>
      <p:ext uri="{BB962C8B-B14F-4D97-AF65-F5344CB8AC3E}">
        <p14:creationId xmlns:p14="http://schemas.microsoft.com/office/powerpoint/2010/main" val="2331126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08909" y="4516582"/>
            <a:ext cx="59851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Lá vem o beija flor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Muito esperto ligeiro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Sugando cada flor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Muito </a:t>
            </a:r>
            <a:r>
              <a:rPr lang="pt-BR" sz="3200" b="1">
                <a:solidFill>
                  <a:schemeClr val="bg1"/>
                </a:solidFill>
              </a:rPr>
              <a:t>alegre </a:t>
            </a:r>
            <a:r>
              <a:rPr lang="pt-BR" sz="3200" b="1" smtClean="0">
                <a:solidFill>
                  <a:schemeClr val="bg1"/>
                </a:solidFill>
              </a:rPr>
              <a:t>e brejeiro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62696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65564" y="1"/>
            <a:ext cx="5943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Lá vem a dona cobra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Desta eu tenho pavor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Pois ela morde e corre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Mas é linda sim senhor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361937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5582" y="369737"/>
            <a:ext cx="8492836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Ciranda dos animais 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(infantil)</a:t>
            </a:r>
          </a:p>
          <a:p>
            <a:pPr algn="ctr"/>
            <a:endParaRPr lang="pt-BR" b="1" dirty="0" smtClean="0"/>
          </a:p>
          <a:p>
            <a:pPr algn="ctr"/>
            <a:r>
              <a:rPr lang="pt-BR" sz="3200" b="1" dirty="0" smtClean="0"/>
              <a:t>Formatação e poesia: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Imagens: Pessoais e do google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Música: </a:t>
            </a:r>
            <a:r>
              <a:rPr lang="pt-BR" sz="3200" b="1" dirty="0" smtClean="0">
                <a:solidFill>
                  <a:srgbClr val="7030A0"/>
                </a:solidFill>
              </a:rPr>
              <a:t>Majestade o sabiá</a:t>
            </a:r>
            <a:endParaRPr lang="pt-BR" sz="3200" b="1" dirty="0" smtClean="0">
              <a:solidFill>
                <a:srgbClr val="7030A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 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hlinkClick r:id="rId3"/>
              </a:rPr>
              <a:t>www.normasilveiramoraes.recantodasletras.com.br</a:t>
            </a:r>
            <a:endParaRPr lang="pt-B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hlinkClick r:id="rId4"/>
              </a:rPr>
              <a:t>www.sergrasan.com.br</a:t>
            </a:r>
            <a:endParaRPr lang="pt-BR" sz="3200" b="1" dirty="0" smtClean="0">
              <a:solidFill>
                <a:srgbClr val="7030A0"/>
              </a:solidFill>
            </a:endParaRPr>
          </a:p>
          <a:p>
            <a:pPr algn="ctr"/>
            <a:endParaRPr lang="pt-BR" sz="3200" b="1" dirty="0" smtClean="0">
              <a:solidFill>
                <a:srgbClr val="7030A0"/>
              </a:solidFill>
            </a:endParaRPr>
          </a:p>
          <a:p>
            <a:pPr algn="ctr"/>
            <a:endParaRPr lang="pt-BR" sz="3200" b="1" dirty="0">
              <a:solidFill>
                <a:srgbClr val="7030A0"/>
              </a:solidFill>
            </a:endParaRPr>
          </a:p>
          <a:p>
            <a:pPr algn="ctr"/>
            <a:endParaRPr lang="pt-BR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132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294</Words>
  <Application>Microsoft Office PowerPoint</Application>
  <PresentationFormat>Apresentação na tela (4:3)</PresentationFormat>
  <Paragraphs>91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41</cp:revision>
  <dcterms:created xsi:type="dcterms:W3CDTF">2018-06-14T11:23:44Z</dcterms:created>
  <dcterms:modified xsi:type="dcterms:W3CDTF">2018-06-14T13:45:34Z</dcterms:modified>
</cp:coreProperties>
</file>