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3" r:id="rId18"/>
    <p:sldId id="272" r:id="rId19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2EAA3-8C94-4D02-A98F-6DF34970CED4}" type="datetimeFigureOut">
              <a:rPr lang="pt-BR" smtClean="0"/>
              <a:t>21/07/2016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59FA7-F9AB-49B3-BD13-88E083E959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648898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>
        <p:wheel spokes="1"/>
      </p:transition>
    </mc:Choice>
    <mc:Fallback>
      <p:transition spd="slow">
        <p:wheel spokes="1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2EAA3-8C94-4D02-A98F-6DF34970CED4}" type="datetimeFigureOut">
              <a:rPr lang="pt-BR" smtClean="0"/>
              <a:t>21/07/2016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59FA7-F9AB-49B3-BD13-88E083E959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912315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>
        <p:wheel spokes="1"/>
      </p:transition>
    </mc:Choice>
    <mc:Fallback>
      <p:transition spd="slow">
        <p:wheel spokes="1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2EAA3-8C94-4D02-A98F-6DF34970CED4}" type="datetimeFigureOut">
              <a:rPr lang="pt-BR" smtClean="0"/>
              <a:t>21/07/2016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59FA7-F9AB-49B3-BD13-88E083E959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811951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>
        <p:wheel spokes="1"/>
      </p:transition>
    </mc:Choice>
    <mc:Fallback>
      <p:transition spd="slow">
        <p:wheel spokes="1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2EAA3-8C94-4D02-A98F-6DF34970CED4}" type="datetimeFigureOut">
              <a:rPr lang="pt-BR" smtClean="0"/>
              <a:t>21/07/2016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59FA7-F9AB-49B3-BD13-88E083E959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653600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>
        <p:wheel spokes="1"/>
      </p:transition>
    </mc:Choice>
    <mc:Fallback>
      <p:transition spd="slow">
        <p:wheel spokes="1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2EAA3-8C94-4D02-A98F-6DF34970CED4}" type="datetimeFigureOut">
              <a:rPr lang="pt-BR" smtClean="0"/>
              <a:t>21/07/2016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59FA7-F9AB-49B3-BD13-88E083E959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04924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>
        <p:wheel spokes="1"/>
      </p:transition>
    </mc:Choice>
    <mc:Fallback>
      <p:transition spd="slow">
        <p:wheel spokes="1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2EAA3-8C94-4D02-A98F-6DF34970CED4}" type="datetimeFigureOut">
              <a:rPr lang="pt-BR" smtClean="0"/>
              <a:t>21/07/2016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59FA7-F9AB-49B3-BD13-88E083E959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42224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>
        <p:wheel spokes="1"/>
      </p:transition>
    </mc:Choice>
    <mc:Fallback>
      <p:transition spd="slow">
        <p:wheel spokes="1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2EAA3-8C94-4D02-A98F-6DF34970CED4}" type="datetimeFigureOut">
              <a:rPr lang="pt-BR" smtClean="0"/>
              <a:t>21/07/2016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59FA7-F9AB-49B3-BD13-88E083E959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58749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>
        <p:wheel spokes="1"/>
      </p:transition>
    </mc:Choice>
    <mc:Fallback>
      <p:transition spd="slow">
        <p:wheel spokes="1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2EAA3-8C94-4D02-A98F-6DF34970CED4}" type="datetimeFigureOut">
              <a:rPr lang="pt-BR" smtClean="0"/>
              <a:t>21/07/2016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59FA7-F9AB-49B3-BD13-88E083E959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805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>
        <p:wheel spokes="1"/>
      </p:transition>
    </mc:Choice>
    <mc:Fallback>
      <p:transition spd="slow">
        <p:wheel spokes="1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2EAA3-8C94-4D02-A98F-6DF34970CED4}" type="datetimeFigureOut">
              <a:rPr lang="pt-BR" smtClean="0"/>
              <a:t>21/07/2016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59FA7-F9AB-49B3-BD13-88E083E959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726539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>
        <p:wheel spokes="1"/>
      </p:transition>
    </mc:Choice>
    <mc:Fallback>
      <p:transition spd="slow">
        <p:wheel spokes="1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2EAA3-8C94-4D02-A98F-6DF34970CED4}" type="datetimeFigureOut">
              <a:rPr lang="pt-BR" smtClean="0"/>
              <a:t>21/07/2016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59FA7-F9AB-49B3-BD13-88E083E959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645492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>
        <p:wheel spokes="1"/>
      </p:transition>
    </mc:Choice>
    <mc:Fallback>
      <p:transition spd="slow">
        <p:wheel spokes="1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2EAA3-8C94-4D02-A98F-6DF34970CED4}" type="datetimeFigureOut">
              <a:rPr lang="pt-BR" smtClean="0"/>
              <a:t>21/07/2016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59FA7-F9AB-49B3-BD13-88E083E959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81856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>
        <p:wheel spokes="1"/>
      </p:transition>
    </mc:Choice>
    <mc:Fallback>
      <p:transition spd="slow">
        <p:wheel spokes="1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12EAA3-8C94-4D02-A98F-6DF34970CED4}" type="datetimeFigureOut">
              <a:rPr lang="pt-BR" smtClean="0"/>
              <a:t>21/07/2016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059FA7-F9AB-49B3-BD13-88E083E959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866225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6250">
        <p:wheel spokes="1"/>
      </p:transition>
    </mc:Choice>
    <mc:Fallback>
      <p:transition spd="slow">
        <p:wheel spokes="1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3920836" y="6345382"/>
            <a:ext cx="44888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u="sng" dirty="0" smtClean="0">
                <a:solidFill>
                  <a:schemeClr val="bg1"/>
                </a:solidFill>
              </a:rPr>
              <a:t>CLIQUE COM O MAUSE PARA SEGUIR</a:t>
            </a:r>
            <a:endParaRPr lang="pt-BR" b="1" u="sng" dirty="0">
              <a:solidFill>
                <a:schemeClr val="bg1"/>
              </a:solidFill>
            </a:endParaRPr>
          </a:p>
        </p:txBody>
      </p:sp>
      <p:sp>
        <p:nvSpPr>
          <p:cNvPr id="6" name="Seta para a direita 5"/>
          <p:cNvSpPr/>
          <p:nvPr/>
        </p:nvSpPr>
        <p:spPr>
          <a:xfrm>
            <a:off x="7606146" y="6287732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34009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>
        <p:wheel spokes="1"/>
        <p:sndAc>
          <p:stSnd loop="1">
            <p:snd r:embed="rId2" name="conquest_of_paradise_ni.wavCONV.wav"/>
          </p:stSnd>
        </p:sndAc>
      </p:transition>
    </mc:Choice>
    <mc:Fallback>
      <p:transition spd="slow">
        <p:wheel spokes="1"/>
        <p:sndAc>
          <p:stSnd loop="1">
            <p:snd r:embed="rId2" name="conquest_of_paradise_ni.wavCONV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33958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>
        <p:wheel spokes="1"/>
      </p:transition>
    </mc:Choice>
    <mc:Fallback>
      <p:transition spd="slow">
        <p:wheel spokes="1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3207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>
        <p:wheel spokes="1"/>
      </p:transition>
    </mc:Choice>
    <mc:Fallback>
      <p:transition spd="slow">
        <p:wheel spokes="1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0499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>
        <p:wheel spokes="1"/>
      </p:transition>
    </mc:Choice>
    <mc:Fallback>
      <p:transition spd="slow">
        <p:wheel spokes="1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43996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>
        <p:wheel spokes="1"/>
      </p:transition>
    </mc:Choice>
    <mc:Fallback>
      <p:transition spd="slow">
        <p:wheel spokes="1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6959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>
        <p:wheel spokes="1"/>
      </p:transition>
    </mc:Choice>
    <mc:Fallback>
      <p:transition spd="slow">
        <p:wheel spokes="1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86384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>
        <p:wheel spokes="1"/>
      </p:transition>
    </mc:Choice>
    <mc:Fallback>
      <p:transition spd="slow">
        <p:wheel spokes="1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4402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>
        <p:wheel spokes="1"/>
      </p:transition>
    </mc:Choice>
    <mc:Fallback>
      <p:transition spd="slow">
        <p:wheel spokes="1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29368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>
        <p:wheel spokes="1"/>
      </p:transition>
    </mc:Choice>
    <mc:Fallback>
      <p:transition spd="slow">
        <p:wheel spokes="1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2478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>
        <p:wheel spokes="1"/>
      </p:transition>
    </mc:Choice>
    <mc:Fallback>
      <p:transition spd="slow">
        <p:wheel spokes="1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8537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>
        <p:wheel spokes="1"/>
      </p:transition>
    </mc:Choice>
    <mc:Fallback>
      <p:transition spd="slow">
        <p:wheel spokes="1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92355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>
        <p:wheel spokes="1"/>
      </p:transition>
    </mc:Choice>
    <mc:Fallback>
      <p:transition spd="slow">
        <p:wheel spokes="1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7130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>
        <p:wheel spokes="1"/>
      </p:transition>
    </mc:Choice>
    <mc:Fallback>
      <p:transition spd="slow">
        <p:wheel spokes="1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1956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>
        <p:wheel spokes="1"/>
      </p:transition>
    </mc:Choice>
    <mc:Fallback>
      <p:transition spd="slow">
        <p:wheel spokes="1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03756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>
        <p:wheel spokes="1"/>
      </p:transition>
    </mc:Choice>
    <mc:Fallback>
      <p:transition spd="slow">
        <p:wheel spokes="1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7313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>
        <p:wheel spokes="1"/>
      </p:transition>
    </mc:Choice>
    <mc:Fallback>
      <p:transition spd="slow">
        <p:wheel spokes="1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052945" y="1070045"/>
            <a:ext cx="7481455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u="sng" dirty="0" smtClean="0">
                <a:solidFill>
                  <a:srgbClr val="FF0000"/>
                </a:solidFill>
              </a:rPr>
              <a:t>Para que as chuvas cheguem ao Brasil</a:t>
            </a:r>
          </a:p>
          <a:p>
            <a:pPr algn="ctr"/>
            <a:r>
              <a:rPr lang="pt-BR" sz="4000" b="1" u="sng" dirty="0" smtClean="0">
                <a:solidFill>
                  <a:srgbClr val="FF0000"/>
                </a:solidFill>
              </a:rPr>
              <a:t>Para que as nascentes sejam preservadas</a:t>
            </a:r>
          </a:p>
          <a:p>
            <a:pPr algn="ctr"/>
            <a:r>
              <a:rPr lang="pt-BR" sz="4000" b="1" u="sng" dirty="0" smtClean="0">
                <a:solidFill>
                  <a:srgbClr val="FF0000"/>
                </a:solidFill>
              </a:rPr>
              <a:t>Para que não falte água</a:t>
            </a:r>
          </a:p>
          <a:p>
            <a:pPr algn="ctr"/>
            <a:r>
              <a:rPr lang="pt-BR" sz="4000" b="1" u="sng" dirty="0" smtClean="0">
                <a:solidFill>
                  <a:srgbClr val="FF0000"/>
                </a:solidFill>
              </a:rPr>
              <a:t>É PRECISO PRESERVAR A AMAZÔNIA, QUE ATRAEM AS CHUVAS PARA O PAÍS.</a:t>
            </a:r>
          </a:p>
          <a:p>
            <a:pPr algn="ctr"/>
            <a:endParaRPr lang="pt-BR" sz="4000" b="1" u="sng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67850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>
        <p:wheel spokes="1"/>
      </p:transition>
    </mc:Choice>
    <mc:Fallback>
      <p:transition spd="slow">
        <p:wheel spokes="1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3650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>
        <p:wheel spokes="1"/>
      </p:transition>
    </mc:Choice>
    <mc:Fallback>
      <p:transition spd="slow">
        <p:wheel spokes="1"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</TotalTime>
  <Words>38</Words>
  <Application>Microsoft Office PowerPoint</Application>
  <PresentationFormat>Apresentação na tela (4:3)</PresentationFormat>
  <Paragraphs>5</Paragraphs>
  <Slides>18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2</cp:revision>
  <dcterms:created xsi:type="dcterms:W3CDTF">2016-07-21T22:22:53Z</dcterms:created>
  <dcterms:modified xsi:type="dcterms:W3CDTF">2016-07-21T22:39:51Z</dcterms:modified>
</cp:coreProperties>
</file>