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58" r:id="rId3"/>
    <p:sldId id="259" r:id="rId4"/>
    <p:sldId id="278" r:id="rId5"/>
    <p:sldId id="276" r:id="rId6"/>
    <p:sldId id="272" r:id="rId7"/>
    <p:sldId id="256" r:id="rId8"/>
    <p:sldId id="280" r:id="rId9"/>
    <p:sldId id="275" r:id="rId10"/>
    <p:sldId id="277" r:id="rId11"/>
    <p:sldId id="281" r:id="rId12"/>
    <p:sldId id="282" r:id="rId13"/>
    <p:sldId id="261" r:id="rId14"/>
    <p:sldId id="262" r:id="rId15"/>
    <p:sldId id="283" r:id="rId16"/>
    <p:sldId id="266" r:id="rId17"/>
    <p:sldId id="260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9128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4519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2162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434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654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54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6115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548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1290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790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08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BD5F9-17B5-4406-AB41-6AAF54E8A27F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0443B-34B7-4EE1-A27D-22838FE7C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961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normasilveiramoraes.com.br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4854" y="283542"/>
            <a:ext cx="8354291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Ciranda</a:t>
            </a:r>
            <a:r>
              <a:rPr lang="pt-BR" sz="60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das flores</a:t>
            </a:r>
          </a:p>
          <a:p>
            <a:pPr algn="ctr"/>
            <a:endParaRPr lang="pt-BR" sz="2400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www.sergrasan.com.br</a:t>
            </a:r>
            <a:endParaRPr lang="pt-BR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0448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  <p:sndAc>
          <p:stSnd loop="1">
            <p:snd r:embed="rId2" name="celine_dion_all_by_my_self 2.06 cut.wav"/>
          </p:stSnd>
        </p:sndAc>
      </p:transition>
    </mc:Choice>
    <mc:Fallback>
      <p:transition spd="slow" advClick="0" advTm="16000">
        <p:fade/>
        <p:sndAc>
          <p:stSnd loop="1">
            <p:snd r:embed="rId2" name="celine_dion_all_by_my_self 2.06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581891"/>
            <a:ext cx="57080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Lá vem </a:t>
            </a:r>
            <a:r>
              <a:rPr lang="pt-BR" sz="3600" b="1" dirty="0" smtClean="0"/>
              <a:t>as belas rosas</a:t>
            </a:r>
            <a:endParaRPr lang="pt-BR" sz="3600" dirty="0"/>
          </a:p>
          <a:p>
            <a:r>
              <a:rPr lang="pt-BR" sz="3600" b="1" dirty="0"/>
              <a:t>Com amigas coloridas</a:t>
            </a:r>
            <a:endParaRPr lang="pt-BR" sz="3600" dirty="0"/>
          </a:p>
          <a:p>
            <a:r>
              <a:rPr lang="pt-BR" sz="3600" b="1" dirty="0"/>
              <a:t>Estão vindo todas prosas</a:t>
            </a:r>
            <a:endParaRPr lang="pt-BR" sz="3600" dirty="0"/>
          </a:p>
          <a:p>
            <a:r>
              <a:rPr lang="pt-BR" sz="3600" b="1" dirty="0"/>
              <a:t>Se achando as mais queridas</a:t>
            </a:r>
            <a:endParaRPr lang="pt-BR" sz="3600" dirty="0"/>
          </a:p>
          <a:p>
            <a:r>
              <a:rPr lang="pt-BR" sz="3600" b="1" dirty="0"/>
              <a:t> 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4125094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09" y="609600"/>
            <a:ext cx="6248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Agora vem as </a:t>
            </a:r>
            <a:r>
              <a:rPr lang="pt-BR" sz="3200" b="1" dirty="0" smtClean="0">
                <a:solidFill>
                  <a:srgbClr val="FF0000"/>
                </a:solidFill>
              </a:rPr>
              <a:t>margaridas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 smtClean="0">
                <a:solidFill>
                  <a:srgbClr val="FF0000"/>
                </a:solidFill>
              </a:rPr>
              <a:t>São </a:t>
            </a:r>
            <a:r>
              <a:rPr lang="pt-BR" sz="3200" b="1" dirty="0">
                <a:solidFill>
                  <a:srgbClr val="FF0000"/>
                </a:solidFill>
              </a:rPr>
              <a:t>também muito </a:t>
            </a:r>
            <a:r>
              <a:rPr lang="pt-BR" sz="3200" b="1" dirty="0" smtClean="0">
                <a:solidFill>
                  <a:srgbClr val="FF0000"/>
                </a:solidFill>
              </a:rPr>
              <a:t>angelicais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>
                <a:solidFill>
                  <a:srgbClr val="FF0000"/>
                </a:solidFill>
              </a:rPr>
              <a:t>Seja </a:t>
            </a:r>
            <a:r>
              <a:rPr lang="pt-BR" sz="3200" b="1" dirty="0" smtClean="0">
                <a:solidFill>
                  <a:srgbClr val="FF0000"/>
                </a:solidFill>
              </a:rPr>
              <a:t>as branquinhas queridas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>
                <a:solidFill>
                  <a:srgbClr val="FF0000"/>
                </a:solidFill>
              </a:rPr>
              <a:t>Ou </a:t>
            </a:r>
            <a:r>
              <a:rPr lang="pt-BR" sz="3200" b="1" dirty="0" smtClean="0">
                <a:solidFill>
                  <a:srgbClr val="FF0000"/>
                </a:solidFill>
              </a:rPr>
              <a:t>as amarelas especiais</a:t>
            </a:r>
            <a:endParaRPr lang="pt-B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03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76400" y="2770909"/>
            <a:ext cx="670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Lá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vem os lírios exuberantes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Tantos estilos e formatos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cores tão vibrantes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São mesmo belos aparatos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81336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748145"/>
            <a:ext cx="75230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E chegam as lindas violetas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Mesmo miúdas se destacando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São coloridas e singelas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Estão sempre se renovando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01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96291" y="914400"/>
            <a:ext cx="59990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Atrás vem </a:t>
            </a:r>
            <a:r>
              <a:rPr lang="pt-BR" sz="2800" b="1" dirty="0" smtClean="0"/>
              <a:t>os </a:t>
            </a:r>
            <a:r>
              <a:rPr lang="pt-BR" sz="2800" b="1" dirty="0"/>
              <a:t>girassóis </a:t>
            </a:r>
            <a:endParaRPr lang="pt-BR" sz="2800" dirty="0"/>
          </a:p>
          <a:p>
            <a:r>
              <a:rPr lang="pt-BR" sz="2800" b="1" dirty="0"/>
              <a:t>Estes são mesmo garbosos</a:t>
            </a:r>
            <a:endParaRPr lang="pt-BR" sz="2800" dirty="0"/>
          </a:p>
          <a:p>
            <a:r>
              <a:rPr lang="pt-BR" sz="2800" b="1" dirty="0"/>
              <a:t>Fortes buscando o sol</a:t>
            </a:r>
            <a:endParaRPr lang="pt-BR" sz="2800" dirty="0"/>
          </a:p>
          <a:p>
            <a:r>
              <a:rPr lang="pt-BR" sz="2800" b="1" dirty="0"/>
              <a:t>Já tem </a:t>
            </a:r>
            <a:r>
              <a:rPr lang="pt-BR" sz="2800" b="1" dirty="0" smtClean="0"/>
              <a:t>tronos majestosos</a:t>
            </a:r>
            <a:endParaRPr lang="pt-BR" sz="2800" dirty="0"/>
          </a:p>
          <a:p>
            <a:r>
              <a:rPr lang="pt-BR" sz="2800" b="1" dirty="0"/>
              <a:t> 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4002652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648691" y="1080655"/>
            <a:ext cx="5708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Lá vem os amores perfeitos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Trazendo </a:t>
            </a:r>
            <a:r>
              <a:rPr lang="pt-BR" sz="3200" b="1" dirty="0" smtClean="0">
                <a:solidFill>
                  <a:srgbClr val="00B0F0"/>
                </a:solidFill>
              </a:rPr>
              <a:t>em suas bagagens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Em seus jeitos beijoqueiros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 smtClean="0">
                <a:solidFill>
                  <a:srgbClr val="00B0F0"/>
                </a:solidFill>
              </a:rPr>
              <a:t>De </a:t>
            </a:r>
            <a:r>
              <a:rPr lang="pt-BR" sz="3200" b="1" dirty="0">
                <a:solidFill>
                  <a:srgbClr val="00B0F0"/>
                </a:solidFill>
              </a:rPr>
              <a:t>amor são </a:t>
            </a:r>
            <a:r>
              <a:rPr lang="pt-BR" sz="3200" b="1" dirty="0" smtClean="0">
                <a:solidFill>
                  <a:srgbClr val="00B0F0"/>
                </a:solidFill>
              </a:rPr>
              <a:t>as </a:t>
            </a:r>
            <a:r>
              <a:rPr lang="pt-BR" sz="3200" b="1" dirty="0">
                <a:solidFill>
                  <a:srgbClr val="00B0F0"/>
                </a:solidFill>
              </a:rPr>
              <a:t>mensagens.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 </a:t>
            </a:r>
            <a:endParaRPr lang="pt-BR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893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524001" y="1759528"/>
            <a:ext cx="6580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Vem as orquídeas chegando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Cada uma mais charmosa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Vem a todos encantando</a:t>
            </a:r>
            <a:endParaRPr lang="pt-BR" sz="3200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São variadas e primorosas</a:t>
            </a:r>
            <a:endParaRPr lang="pt-BR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891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80655" y="762000"/>
            <a:ext cx="71073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Aqui tem as dálias belas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E tem as tulipas também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Todos gostamos delas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E os hibiscos vem além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56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34836" y="1066800"/>
            <a:ext cx="5943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Essa agora dá o seu respeito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É a flor de Lótus especial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Dá na lama, não tem despeito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É o símbolo de amor universal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704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07127" y="1149927"/>
            <a:ext cx="6123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Bem atrás vem as hortênsias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De tantas cores variadas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Com elas vem as begônias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Quanta flores </a:t>
            </a:r>
            <a:r>
              <a:rPr lang="pt-BR" sz="3200" b="1" dirty="0" smtClean="0">
                <a:solidFill>
                  <a:srgbClr val="FFFF00"/>
                </a:solidFill>
              </a:rPr>
              <a:t>aqui admiradas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673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90255" y="1995055"/>
            <a:ext cx="638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Nesta festa tão animada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Não pode faltar os cravos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F</a:t>
            </a:r>
            <a:r>
              <a:rPr lang="pt-BR" sz="3200" b="1" dirty="0" smtClean="0">
                <a:solidFill>
                  <a:srgbClr val="FFFF00"/>
                </a:solidFill>
              </a:rPr>
              <a:t>azem </a:t>
            </a:r>
            <a:r>
              <a:rPr lang="pt-BR" sz="3200" b="1" dirty="0">
                <a:solidFill>
                  <a:srgbClr val="FFFF00"/>
                </a:solidFill>
              </a:rPr>
              <a:t>as rosas </a:t>
            </a:r>
            <a:r>
              <a:rPr lang="pt-BR" sz="3200" b="1" dirty="0" smtClean="0">
                <a:solidFill>
                  <a:srgbClr val="FFFF00"/>
                </a:solidFill>
              </a:rPr>
              <a:t>se sentirem amadas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Mas </a:t>
            </a:r>
            <a:r>
              <a:rPr lang="pt-BR" sz="3200" b="1" dirty="0" smtClean="0">
                <a:solidFill>
                  <a:srgbClr val="FFFF00"/>
                </a:solidFill>
              </a:rPr>
              <a:t>delas </a:t>
            </a:r>
            <a:r>
              <a:rPr lang="pt-BR" sz="3200" b="1" dirty="0">
                <a:solidFill>
                  <a:srgbClr val="FFFF00"/>
                </a:solidFill>
              </a:rPr>
              <a:t>não querem ser escravos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 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933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74618" y="2535382"/>
            <a:ext cx="7370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E </a:t>
            </a:r>
            <a:r>
              <a:rPr lang="pt-BR" sz="3600" b="1" dirty="0" smtClean="0">
                <a:solidFill>
                  <a:srgbClr val="FFFF00"/>
                </a:solidFill>
              </a:rPr>
              <a:t>começa </a:t>
            </a:r>
            <a:r>
              <a:rPr lang="pt-BR" sz="3600" b="1" dirty="0">
                <a:solidFill>
                  <a:srgbClr val="FFFF00"/>
                </a:solidFill>
              </a:rPr>
              <a:t>tão bela </a:t>
            </a:r>
            <a:r>
              <a:rPr lang="pt-BR" sz="3600" b="1" dirty="0" smtClean="0">
                <a:solidFill>
                  <a:srgbClr val="FFFF00"/>
                </a:solidFill>
              </a:rPr>
              <a:t>coleção</a:t>
            </a:r>
            <a:endParaRPr lang="pt-BR" sz="3600" dirty="0">
              <a:solidFill>
                <a:srgbClr val="FFFF00"/>
              </a:solidFill>
            </a:endParaRPr>
          </a:p>
          <a:p>
            <a:r>
              <a:rPr lang="pt-BR" sz="3600" b="1" dirty="0" smtClean="0">
                <a:solidFill>
                  <a:srgbClr val="FFFF00"/>
                </a:solidFill>
              </a:rPr>
              <a:t>Quantas  </a:t>
            </a:r>
            <a:r>
              <a:rPr lang="pt-BR" sz="3600" b="1" dirty="0">
                <a:solidFill>
                  <a:srgbClr val="FFFF00"/>
                </a:solidFill>
              </a:rPr>
              <a:t>pétalas e coloridas</a:t>
            </a:r>
            <a:endParaRPr lang="pt-BR" sz="3600" dirty="0">
              <a:solidFill>
                <a:srgbClr val="FFFF00"/>
              </a:solidFill>
            </a:endParaRPr>
          </a:p>
          <a:p>
            <a:r>
              <a:rPr lang="pt-BR" sz="3600" b="1" dirty="0">
                <a:solidFill>
                  <a:srgbClr val="FFFF00"/>
                </a:solidFill>
              </a:rPr>
              <a:t>O antúrio, dálias  no </a:t>
            </a:r>
            <a:r>
              <a:rPr lang="pt-BR" sz="3600" b="1" dirty="0" smtClean="0">
                <a:solidFill>
                  <a:srgbClr val="FFFF00"/>
                </a:solidFill>
              </a:rPr>
              <a:t>cestão</a:t>
            </a:r>
            <a:endParaRPr lang="pt-BR" sz="3600" dirty="0">
              <a:solidFill>
                <a:srgbClr val="FFFF00"/>
              </a:solidFill>
            </a:endParaRPr>
          </a:p>
          <a:p>
            <a:r>
              <a:rPr lang="pt-BR" sz="3600" b="1" dirty="0">
                <a:solidFill>
                  <a:srgbClr val="FFFF00"/>
                </a:solidFill>
              </a:rPr>
              <a:t>De </a:t>
            </a:r>
            <a:r>
              <a:rPr lang="pt-BR" sz="3600" b="1" dirty="0" smtClean="0">
                <a:solidFill>
                  <a:srgbClr val="FFFF00"/>
                </a:solidFill>
              </a:rPr>
              <a:t>uma jardineira </a:t>
            </a:r>
            <a:r>
              <a:rPr lang="pt-BR" sz="3600" b="1" dirty="0">
                <a:solidFill>
                  <a:srgbClr val="FFFF00"/>
                </a:solidFill>
              </a:rPr>
              <a:t>tão </a:t>
            </a:r>
            <a:r>
              <a:rPr lang="pt-BR" sz="3600" b="1" dirty="0" smtClean="0">
                <a:solidFill>
                  <a:srgbClr val="FFFF00"/>
                </a:solidFill>
              </a:rPr>
              <a:t>florida</a:t>
            </a:r>
            <a:endParaRPr lang="pt-BR" sz="3600" dirty="0">
              <a:solidFill>
                <a:srgbClr val="FFFF00"/>
              </a:solidFill>
            </a:endParaRPr>
          </a:p>
          <a:p>
            <a:r>
              <a:rPr lang="pt-BR" sz="3600" b="1" dirty="0">
                <a:solidFill>
                  <a:srgbClr val="FFFF00"/>
                </a:solidFill>
              </a:rPr>
              <a:t> 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653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872836"/>
            <a:ext cx="78970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 vem chegando </a:t>
            </a:r>
            <a:r>
              <a:rPr lang="pt-BR" sz="3200" b="1" dirty="0" smtClean="0">
                <a:solidFill>
                  <a:schemeClr val="bg1"/>
                </a:solidFill>
              </a:rPr>
              <a:t>tantas </a:t>
            </a:r>
            <a:r>
              <a:rPr lang="pt-BR" sz="3200" b="1" dirty="0">
                <a:solidFill>
                  <a:schemeClr val="bg1"/>
                </a:solidFill>
              </a:rPr>
              <a:t>flores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Tão fortes </a:t>
            </a:r>
            <a:r>
              <a:rPr lang="pt-BR" sz="3200" b="1" dirty="0" smtClean="0">
                <a:solidFill>
                  <a:schemeClr val="bg1"/>
                </a:solidFill>
              </a:rPr>
              <a:t>belas e </a:t>
            </a:r>
            <a:r>
              <a:rPr lang="pt-BR" sz="3200" b="1" dirty="0">
                <a:solidFill>
                  <a:schemeClr val="bg1"/>
                </a:solidFill>
              </a:rPr>
              <a:t>Silvestres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De paisagens </a:t>
            </a:r>
            <a:r>
              <a:rPr lang="pt-BR" sz="3200" b="1" dirty="0" smtClean="0">
                <a:solidFill>
                  <a:schemeClr val="bg1"/>
                </a:solidFill>
              </a:rPr>
              <a:t>tão bicolores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São infinitas as campestres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135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86000" y="1163782"/>
            <a:ext cx="5874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Tem belas </a:t>
            </a:r>
            <a:r>
              <a:rPr lang="pt-BR" sz="3200" b="1" i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palmas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>
                <a:solidFill>
                  <a:schemeClr val="bg1"/>
                </a:solidFill>
              </a:rPr>
              <a:t>para todas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Verberas e outras para citar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As flores são merecedoras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De amor, e </a:t>
            </a:r>
            <a:r>
              <a:rPr lang="pt-BR" sz="3200" b="1" dirty="0" smtClean="0">
                <a:solidFill>
                  <a:schemeClr val="bg1"/>
                </a:solidFill>
              </a:rPr>
              <a:t>a elas vou celebrar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437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68583" y="152401"/>
            <a:ext cx="7315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Deus, </a:t>
            </a:r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planeta quis enfeitar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Para dar ao homem alegria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Para que ele possa versejar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mostrar a beleza em poesia</a:t>
            </a:r>
          </a:p>
        </p:txBody>
      </p:sp>
    </p:spTree>
    <p:extLst>
      <p:ext uri="{BB962C8B-B14F-4D97-AF65-F5344CB8AC3E}">
        <p14:creationId xmlns:p14="http://schemas.microsoft.com/office/powerpoint/2010/main" val="1799680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46364"/>
            <a:ext cx="88392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Festas das flores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Poesia e formatação</a:t>
            </a:r>
            <a:endParaRPr lang="pt-BR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Aparecida </a:t>
            </a:r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Imagens google, Pixabay, pessoais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Música: Celine Dion- </a:t>
            </a:r>
            <a:r>
              <a:rPr lang="pt-BR" sz="3200" b="1" dirty="0" err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All</a:t>
            </a:r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  <a:r>
              <a:rPr lang="pt-BR" sz="3200" b="1" dirty="0" err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by</a:t>
            </a:r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my</a:t>
            </a:r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self</a:t>
            </a:r>
          </a:p>
          <a:p>
            <a:pPr algn="ctr"/>
            <a:endParaRPr lang="pt-BR" sz="3200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3"/>
              </a:rPr>
              <a:t>www.normasilveiramoraes.normasilveiramoraes.com.br</a:t>
            </a:r>
            <a:endParaRPr lang="pt-BR" sz="2400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Moraes </a:t>
            </a:r>
            <a:r>
              <a:rPr lang="pt-BR" sz="2400" b="1" dirty="0" err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Sildes</a:t>
            </a:r>
            <a:endParaRPr lang="pt-BR" sz="2400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b="1" dirty="0" smtClean="0">
                <a:solidFill>
                  <a:srgbClr val="92D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4"/>
              </a:rPr>
              <a:t>www.sergrasan.com.br</a:t>
            </a:r>
            <a:endParaRPr lang="pt-BR" sz="3200" b="1" dirty="0" smtClean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05975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crush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</TotalTime>
  <Words>329</Words>
  <Application>Microsoft Office PowerPoint</Application>
  <PresentationFormat>Apresentação na tela (4:3)</PresentationFormat>
  <Paragraphs>98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Aharoni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15</cp:revision>
  <dcterms:created xsi:type="dcterms:W3CDTF">2018-06-16T13:02:53Z</dcterms:created>
  <dcterms:modified xsi:type="dcterms:W3CDTF">2018-06-16T17:44:54Z</dcterms:modified>
</cp:coreProperties>
</file>