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  <p:sldId id="266" r:id="rId9"/>
    <p:sldId id="264" r:id="rId10"/>
    <p:sldId id="263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7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8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2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802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55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588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853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252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477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99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64FCA-44D2-49C7-816B-B92B9DA3C7C9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B5B93-2438-4761-8EC6-B80BD376C7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041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512618"/>
            <a:ext cx="8534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Pintura de Deus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94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5000">
        <p14:ripple/>
        <p:sndAc>
          <p:stSnd loop="1">
            <p:snd r:embed="rId2" name="conquest_of_paradise_ni.wavCONV.wav"/>
          </p:stSnd>
        </p:sndAc>
      </p:transition>
    </mc:Choice>
    <mc:Fallback>
      <p:transition spd="slow" advClick="0" advTm="15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22218" y="581891"/>
            <a:ext cx="6608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Tela única, tão maravilhosa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Que exuberante </a:t>
            </a:r>
            <a:r>
              <a:rPr lang="pt-BR" sz="4000" b="1" dirty="0" smtClean="0">
                <a:solidFill>
                  <a:schemeClr val="bg1"/>
                </a:solidFill>
              </a:rPr>
              <a:t>natureza!!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08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4" y="498764"/>
            <a:ext cx="789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Feita por Deus, tão preciosa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 smtClean="0">
                <a:solidFill>
                  <a:schemeClr val="bg1"/>
                </a:solidFill>
              </a:rPr>
              <a:t>Pincelada </a:t>
            </a:r>
            <a:r>
              <a:rPr lang="pt-BR" sz="4000" b="1" dirty="0">
                <a:solidFill>
                  <a:schemeClr val="bg1"/>
                </a:solidFill>
              </a:rPr>
              <a:t>de grande beleza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374073"/>
            <a:ext cx="72182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As </a:t>
            </a:r>
            <a:r>
              <a:rPr lang="pt-BR" sz="4000" b="1" dirty="0">
                <a:solidFill>
                  <a:schemeClr val="bg1"/>
                </a:solidFill>
              </a:rPr>
              <a:t>montanhas bem altas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Tantas nascentes, rios formando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6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471055"/>
            <a:ext cx="75230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r>
              <a:rPr lang="pt-BR" sz="4000" b="1" dirty="0">
                <a:solidFill>
                  <a:srgbClr val="0070C0"/>
                </a:solidFill>
              </a:rPr>
              <a:t>Rica flora, minérios e fauna </a:t>
            </a:r>
            <a:br>
              <a:rPr lang="pt-BR" sz="4000" b="1" dirty="0">
                <a:solidFill>
                  <a:srgbClr val="0070C0"/>
                </a:solidFill>
              </a:rPr>
            </a:br>
            <a:r>
              <a:rPr lang="pt-BR" sz="4000" b="1" dirty="0">
                <a:solidFill>
                  <a:srgbClr val="0070C0"/>
                </a:solidFill>
              </a:rPr>
              <a:t>Tudo em harmonia </a:t>
            </a:r>
            <a:r>
              <a:rPr lang="pt-BR" sz="4000" b="1" dirty="0" smtClean="0">
                <a:solidFill>
                  <a:srgbClr val="0070C0"/>
                </a:solidFill>
              </a:rPr>
              <a:t>compondo</a:t>
            </a:r>
            <a:r>
              <a:rPr lang="pt-BR" sz="4000" b="1" dirty="0">
                <a:solidFill>
                  <a:srgbClr val="0070C0"/>
                </a:solidFill>
              </a:rPr>
              <a:t/>
            </a:r>
            <a:br>
              <a:rPr lang="pt-BR" sz="4000" b="1" dirty="0">
                <a:solidFill>
                  <a:srgbClr val="0070C0"/>
                </a:solidFill>
              </a:rPr>
            </a:br>
            <a:endParaRPr lang="pt-BR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10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87927"/>
            <a:ext cx="7370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Ela é a pintura de Deus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Feita para nos encantar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408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6582" y="498764"/>
            <a:ext cx="7606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Aos meus olhos e aos seus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A natureza é para todos amar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13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706582"/>
            <a:ext cx="7675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Aqui é o nosso sagrado lar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Devemos a ela preservar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58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678873"/>
            <a:ext cx="75922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natureza pode até acabar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O deserto pode tomar seu lugar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01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457200"/>
            <a:ext cx="899159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Créditos 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A pintura de Deus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Poesia e formatadora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Imagens: Luís Pinto, </a:t>
            </a:r>
            <a:r>
              <a:rPr lang="pt-BR" sz="3200" b="1" dirty="0" err="1" smtClean="0">
                <a:solidFill>
                  <a:schemeClr val="bg1"/>
                </a:solidFill>
              </a:rPr>
              <a:t>Akela</a:t>
            </a:r>
            <a:r>
              <a:rPr lang="pt-BR" sz="3200" b="1" dirty="0" smtClean="0">
                <a:solidFill>
                  <a:schemeClr val="bg1"/>
                </a:solidFill>
              </a:rPr>
              <a:t>, A Silva, </a:t>
            </a:r>
            <a:r>
              <a:rPr lang="pt-BR" sz="3200" b="1" dirty="0" err="1" smtClean="0">
                <a:solidFill>
                  <a:schemeClr val="bg1"/>
                </a:solidFill>
              </a:rPr>
              <a:t>Zuza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(Gifs Google)</a:t>
            </a:r>
          </a:p>
          <a:p>
            <a:r>
              <a:rPr lang="pt-BR" sz="3200" b="1" smtClean="0">
                <a:solidFill>
                  <a:schemeClr val="bg1"/>
                </a:solidFill>
              </a:rPr>
              <a:t>Música </a:t>
            </a:r>
            <a:r>
              <a:rPr lang="pt-BR" sz="3200" b="1" dirty="0" smtClean="0">
                <a:solidFill>
                  <a:schemeClr val="bg1"/>
                </a:solidFill>
              </a:rPr>
              <a:t>: Coquest </a:t>
            </a:r>
            <a:r>
              <a:rPr lang="pt-BR" sz="3200" b="1" dirty="0" err="1" smtClean="0">
                <a:solidFill>
                  <a:schemeClr val="bg1"/>
                </a:solidFill>
              </a:rPr>
              <a:t>of</a:t>
            </a:r>
            <a:r>
              <a:rPr lang="pt-BR" sz="3200" b="1" dirty="0" smtClean="0">
                <a:solidFill>
                  <a:schemeClr val="bg1"/>
                </a:solidFill>
              </a:rPr>
              <a:t> Paradise 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Natureza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</a:p>
          <a:p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34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87</Words>
  <Application>Microsoft Office PowerPoint</Application>
  <PresentationFormat>Apresentação na tela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2019-08-08T21:59:35Z</dcterms:created>
  <dcterms:modified xsi:type="dcterms:W3CDTF">2019-08-08T22:33:55Z</dcterms:modified>
</cp:coreProperties>
</file>