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4" r:id="rId8"/>
    <p:sldId id="265" r:id="rId9"/>
    <p:sldId id="266" r:id="rId10"/>
    <p:sldId id="261" r:id="rId11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1350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C304356-1697-4CCB-82AD-59D9A9AFDE3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5386A3C6-4EC6-4081-A1AB-DB60DB63B3E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C2BB40D8-FF52-4FB4-A5A4-E3E80B3EAA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8FB08E-4431-4E5E-BC78-63CC8F89FA3A}" type="datetimeFigureOut">
              <a:rPr lang="pt-BR" smtClean="0"/>
              <a:t>15/09/2021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7C2BEAA4-40C5-44CA-A7FF-E4695BA5B1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7EB0678B-15A4-4BDD-98DA-8F2FCF4174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1B7C99-05B7-4B69-A6AD-8648A903615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372676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750" advClick="0" advTm="15000">
        <p15:prstTrans prst="crush"/>
      </p:transition>
    </mc:Choice>
    <mc:Fallback>
      <p:transition spd="slow" advClick="0" advTm="1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9E96291-A80D-4238-AE8E-9379D14F0D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52910999-7F28-45C7-BCF9-C44758DB0A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018D44AC-E252-4B38-ADF2-F8356C3F06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8FB08E-4431-4E5E-BC78-63CC8F89FA3A}" type="datetimeFigureOut">
              <a:rPr lang="pt-BR" smtClean="0"/>
              <a:t>15/09/2021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011A8F95-B8A7-4586-8C77-494B704A15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59849D88-2684-4465-9FA5-B34D60DA3A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1B7C99-05B7-4B69-A6AD-8648A903615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115545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750" advClick="0" advTm="15000">
        <p15:prstTrans prst="crush"/>
      </p:transition>
    </mc:Choice>
    <mc:Fallback>
      <p:transition spd="slow" advClick="0" advTm="1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DE390E4-FE05-4780-9DA2-EE93A1DEB1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F72B73FF-3CD7-4765-BB70-475A29D72F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2C666EEB-25B1-484F-97B2-9C8EED8137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8FB08E-4431-4E5E-BC78-63CC8F89FA3A}" type="datetimeFigureOut">
              <a:rPr lang="pt-BR" smtClean="0"/>
              <a:t>15/09/2021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DE392D58-FCD9-487B-9650-B006EB7CF7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4C306286-10EB-4DD7-8FEA-0721351EC7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1B7C99-05B7-4B69-A6AD-8648A903615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948631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750" advClick="0" advTm="15000">
        <p15:prstTrans prst="crush"/>
      </p:transition>
    </mc:Choice>
    <mc:Fallback>
      <p:transition spd="slow" advClick="0" advTm="1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262039F-14C0-4854-90C8-B171B15BE8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A1A69468-1DF4-4ABF-9E8F-E2E604B3821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754A5249-786E-458D-956C-63D598609E1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CCB3E03D-A08F-4071-959B-F7E2F02394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8FB08E-4431-4E5E-BC78-63CC8F89FA3A}" type="datetimeFigureOut">
              <a:rPr lang="pt-BR" smtClean="0"/>
              <a:t>15/09/2021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A8E55680-69E7-4469-B9E7-766CA2680E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87EC1053-A332-4274-A0DB-9AE7F08671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1B7C99-05B7-4B69-A6AD-8648A903615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430043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750" advClick="0" advTm="15000">
        <p15:prstTrans prst="crush"/>
      </p:transition>
    </mc:Choice>
    <mc:Fallback>
      <p:transition spd="slow" advClick="0" advTm="1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BEC1B76-AA14-48EE-93F1-0B1CA5A781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19CDD35A-CD96-49DE-A1FA-105F9FEC6E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19F54DF0-FC16-4C18-8218-E72FA89370E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D00E4792-B9EE-4632-AB69-FB678374DE3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id="{655E23D6-53AE-4B30-9976-1B933B7AB90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>
            <a:extLst>
              <a:ext uri="{FF2B5EF4-FFF2-40B4-BE49-F238E27FC236}">
                <a16:creationId xmlns:a16="http://schemas.microsoft.com/office/drawing/2014/main" id="{DFAC55E2-72A4-4965-9EF4-984C080BCC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8FB08E-4431-4E5E-BC78-63CC8F89FA3A}" type="datetimeFigureOut">
              <a:rPr lang="pt-BR" smtClean="0"/>
              <a:t>15/09/2021</a:t>
            </a:fld>
            <a:endParaRPr lang="pt-BR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745E9566-7803-496B-A579-9CA934B33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DD58855E-444B-4CB2-966C-B9D5436286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1B7C99-05B7-4B69-A6AD-8648A903615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149590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750" advClick="0" advTm="15000">
        <p15:prstTrans prst="crush"/>
      </p:transition>
    </mc:Choice>
    <mc:Fallback>
      <p:transition spd="slow" advClick="0" advTm="1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7BE68B5-38FC-438B-9402-660120BCC3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64FFA903-2A05-4ED4-B033-1F3A7F3AAA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8FB08E-4431-4E5E-BC78-63CC8F89FA3A}" type="datetimeFigureOut">
              <a:rPr lang="pt-BR" smtClean="0"/>
              <a:t>15/09/2021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BC562AD8-4A12-44F0-9B27-4C5E7DA68A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375FD691-0E31-4364-8AD1-DA321EBE02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1B7C99-05B7-4B69-A6AD-8648A903615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861300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750" advClick="0" advTm="15000">
        <p15:prstTrans prst="crush"/>
      </p:transition>
    </mc:Choice>
    <mc:Fallback>
      <p:transition spd="slow" advClick="0" advTm="1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70FAB6B5-159B-4C62-B96E-BDB73984AF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8FB08E-4431-4E5E-BC78-63CC8F89FA3A}" type="datetimeFigureOut">
              <a:rPr lang="pt-BR" smtClean="0"/>
              <a:t>15/09/2021</a:t>
            </a:fld>
            <a:endParaRPr lang="pt-BR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F1CC6EA9-85F8-42F1-AFCA-73A5856880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003F37C0-67D0-44EE-B7E8-6FCD93217F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1B7C99-05B7-4B69-A6AD-8648A903615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987197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750" advClick="0" advTm="15000">
        <p15:prstTrans prst="crush"/>
      </p:transition>
    </mc:Choice>
    <mc:Fallback>
      <p:transition spd="slow" advClick="0" advTm="1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0AD7317-D55F-42E6-9A7B-6AB300C793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281C65E-4C48-4D8D-A8B7-B6263DD4FD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D03505C4-7532-4316-B3E9-18E08E67AC9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882EF2D4-8C3C-4169-A046-6699130F35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8FB08E-4431-4E5E-BC78-63CC8F89FA3A}" type="datetimeFigureOut">
              <a:rPr lang="pt-BR" smtClean="0"/>
              <a:t>15/09/2021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5527B062-5657-4AB1-9A58-E1B50025D6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3714849D-C69D-4784-8486-E72E6A7095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1B7C99-05B7-4B69-A6AD-8648A903615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162586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750" advClick="0" advTm="15000">
        <p15:prstTrans prst="crush"/>
      </p:transition>
    </mc:Choice>
    <mc:Fallback>
      <p:transition spd="slow" advClick="0" advTm="1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B693AA1-DC70-4E84-B048-45599E5E61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id="{FFB2F52D-00B2-4796-9BA0-FF68397F66B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pt-BR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F6F1F02B-F582-4787-937E-9DE627F68CE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A9D6EEBB-9C2D-4FA0-B141-852F595A74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8FB08E-4431-4E5E-BC78-63CC8F89FA3A}" type="datetimeFigureOut">
              <a:rPr lang="pt-BR" smtClean="0"/>
              <a:t>15/09/2021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88E255B9-9AF1-4C73-A8A6-16E6FB5B0D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332A8377-CFDD-460E-99A2-52EA6B604F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1B7C99-05B7-4B69-A6AD-8648A903615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935927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750" advClick="0" advTm="15000">
        <p15:prstTrans prst="crush"/>
      </p:transition>
    </mc:Choice>
    <mc:Fallback>
      <p:transition spd="slow" advClick="0" advTm="1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228EA6A-D76E-488F-A96D-52ED4A5384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BE8128C4-776D-4C34-B4F6-89F8A1EDC3A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48ACFD15-3DEA-4FE9-A54B-50F28F9954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8FB08E-4431-4E5E-BC78-63CC8F89FA3A}" type="datetimeFigureOut">
              <a:rPr lang="pt-BR" smtClean="0"/>
              <a:t>15/09/2021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B37AC722-33FD-4C67-B8FA-821A7253F5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0847B103-92A9-41CC-AB06-DA08CC3CCD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1B7C99-05B7-4B69-A6AD-8648A903615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51974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750" advClick="0" advTm="15000">
        <p15:prstTrans prst="crush"/>
      </p:transition>
    </mc:Choice>
    <mc:Fallback>
      <p:transition spd="slow" advClick="0" advTm="1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24AD6C35-006D-46D2-B364-F6DA1053F84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16EF9AD0-170A-423D-9B02-CEF4466782E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D6456A19-9AC8-4DB5-8C1A-508BCA755B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8FB08E-4431-4E5E-BC78-63CC8F89FA3A}" type="datetimeFigureOut">
              <a:rPr lang="pt-BR" smtClean="0"/>
              <a:t>15/09/2021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5B78DD8F-B16B-4C35-9142-649E4A89C3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76AAEE6B-EE4C-46EC-AF61-92359CC999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1B7C99-05B7-4B69-A6AD-8648A903615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393955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750" advClick="0" advTm="15000">
        <p15:prstTrans prst="crush"/>
      </p:transition>
    </mc:Choice>
    <mc:Fallback>
      <p:transition spd="slow" advClick="0" advTm="1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id="{93D4778A-E7F9-4C00-AD2F-7CA07C590D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AA4EA8F2-A435-486B-8ED9-A6BB72F6DC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578F2B99-FB10-4A68-B523-8DBE385D1BF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8FB08E-4431-4E5E-BC78-63CC8F89FA3A}" type="datetimeFigureOut">
              <a:rPr lang="pt-BR" smtClean="0"/>
              <a:t>15/09/2021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42B94CC0-D9DD-400F-A639-2E3D3687478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B36D3509-7541-4155-821F-273825F2BA3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1B7C99-05B7-4B69-A6AD-8648A903615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55511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750" advClick="0" advTm="15000">
        <p15:prstTrans prst="crush"/>
      </p:transition>
    </mc:Choice>
    <mc:Fallback>
      <p:transition spd="slow" advClick="0" advTm="15000">
        <p:fade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pixabay.com/fr/photos/rivi%C3%A8re-huka-l-eau-chute-d-eau-50911/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es/photos/r%C3%ADo-agua-verde-hermosa-paisaje-3733041/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pt/photos/angra-ver%C3%A3o-grama-rochas-rios-71332/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en/waterfall-cascade-water-stream-800055/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es/photos/xalapa-r%C3%ADos-veracruz-naturaleza-339113/" TargetMode="Externa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notariaignaciocarpio.com/wp-content/uploads/2019/08/flujo-agua.html" TargetMode="Externa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pt/cachoeira-longa-exposi%C3%A7%C3%A3o-rio-angra-433634/" TargetMode="External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pt.wikipedia.org/wiki/Praia_do_%C3%89den" TargetMode="External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pt/paisagem-natureza-verde-chuvoso-2396244/" TargetMode="External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es/r%C3%ADo-agua-verde-hermosa-paisaje-3733041/" TargetMode="External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EB89B48F-8A7E-4329-B0BD-EC4BB10AAA9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CEE4AFB9-6DEC-4DA0-A0DC-342DAC3A9E9E}"/>
              </a:ext>
            </a:extLst>
          </p:cNvPr>
          <p:cNvSpPr txBox="1"/>
          <p:nvPr/>
        </p:nvSpPr>
        <p:spPr>
          <a:xfrm>
            <a:off x="675861" y="768626"/>
            <a:ext cx="7513981" cy="68326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600" dirty="0">
                <a:solidFill>
                  <a:srgbClr val="0070C0"/>
                </a:solidFill>
                <a:latin typeface="Arial Black" panose="020B0A04020102020204" pitchFamily="34" charset="0"/>
              </a:rPr>
              <a:t>Águas que curam</a:t>
            </a:r>
          </a:p>
          <a:p>
            <a:endParaRPr lang="pt-BR" sz="3600" dirty="0">
              <a:solidFill>
                <a:srgbClr val="0070C0"/>
              </a:solidFill>
              <a:latin typeface="Arial Black" panose="020B0A04020102020204" pitchFamily="34" charset="0"/>
            </a:endParaRPr>
          </a:p>
          <a:p>
            <a:r>
              <a:rPr lang="pt-BR" sz="3600" dirty="0">
                <a:solidFill>
                  <a:srgbClr val="0070C0"/>
                </a:solidFill>
                <a:latin typeface="Arial Black" panose="020B0A04020102020204" pitchFamily="34" charset="0"/>
              </a:rPr>
              <a:t>Apresentação</a:t>
            </a:r>
          </a:p>
          <a:p>
            <a:r>
              <a:rPr lang="pt-BR" sz="3600" dirty="0">
                <a:solidFill>
                  <a:srgbClr val="0070C0"/>
                </a:solidFill>
                <a:latin typeface="Arial Black" panose="020B0A04020102020204" pitchFamily="34" charset="0"/>
              </a:rPr>
              <a:t>Norma </a:t>
            </a:r>
            <a:r>
              <a:rPr lang="pt-BR" sz="3600" dirty="0" err="1">
                <a:solidFill>
                  <a:srgbClr val="0070C0"/>
                </a:solidFill>
                <a:latin typeface="Arial Black" panose="020B0A04020102020204" pitchFamily="34" charset="0"/>
              </a:rPr>
              <a:t>Ap</a:t>
            </a:r>
            <a:r>
              <a:rPr lang="pt-BR" sz="3600" dirty="0">
                <a:solidFill>
                  <a:srgbClr val="0070C0"/>
                </a:solidFill>
                <a:latin typeface="Arial Black" panose="020B0A04020102020204" pitchFamily="34" charset="0"/>
              </a:rPr>
              <a:t> Silveira de Moraes</a:t>
            </a:r>
          </a:p>
          <a:p>
            <a:endParaRPr lang="pt-BR" sz="3600" dirty="0">
              <a:solidFill>
                <a:srgbClr val="0070C0"/>
              </a:solidFill>
              <a:latin typeface="Arial Black" panose="020B0A04020102020204" pitchFamily="34" charset="0"/>
            </a:endParaRPr>
          </a:p>
          <a:p>
            <a:r>
              <a:rPr lang="pt-BR" sz="3600" dirty="0">
                <a:solidFill>
                  <a:srgbClr val="0070C0"/>
                </a:solidFill>
                <a:latin typeface="Arial Black" panose="020B0A04020102020204" pitchFamily="34" charset="0"/>
              </a:rPr>
              <a:t>Norma Natureza Slides</a:t>
            </a:r>
          </a:p>
          <a:p>
            <a:r>
              <a:rPr lang="pt-BR" sz="3600" dirty="0">
                <a:solidFill>
                  <a:srgbClr val="0070C0"/>
                </a:solidFill>
                <a:latin typeface="Arial Black" panose="020B0A04020102020204" pitchFamily="34" charset="0"/>
              </a:rPr>
              <a:t>www.sergrasan.com</a:t>
            </a:r>
          </a:p>
          <a:p>
            <a:endParaRPr lang="pt-BR" sz="3600" dirty="0">
              <a:solidFill>
                <a:srgbClr val="0070C0"/>
              </a:solidFill>
              <a:latin typeface="Arial Black" panose="020B0A04020102020204" pitchFamily="34" charset="0"/>
            </a:endParaRPr>
          </a:p>
          <a:p>
            <a:r>
              <a:rPr lang="pt-BR" sz="3600" dirty="0">
                <a:solidFill>
                  <a:srgbClr val="0070C0"/>
                </a:solidFill>
                <a:latin typeface="Arial Black" panose="020B0A04020102020204" pitchFamily="34" charset="0"/>
              </a:rPr>
              <a:t> 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312531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750" advClick="0" advTm="15000">
        <p15:prstTrans prst="crush"/>
        <p:sndAc>
          <p:stSnd loop="1">
            <p:snd r:embed="rId2" name="Ernesto Cortazar Tema de Lara (2).wav"/>
          </p:stSnd>
        </p:sndAc>
      </p:transition>
    </mc:Choice>
    <mc:Fallback>
      <p:transition spd="slow" advClick="0" advTm="15000">
        <p:fade/>
        <p:sndAc>
          <p:stSnd loop="1">
            <p:snd r:embed="rId2" name="Ernesto Cortazar Tema de Lara (2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C4A96A26-0F46-4574-97EB-D52CEDF1DE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C04E9D74-FA6D-4544-B753-4AD7B8A0D728}"/>
              </a:ext>
            </a:extLst>
          </p:cNvPr>
          <p:cNvSpPr txBox="1"/>
          <p:nvPr/>
        </p:nvSpPr>
        <p:spPr>
          <a:xfrm>
            <a:off x="556591" y="410817"/>
            <a:ext cx="6944139" cy="36638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4000" b="1" dirty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Águas sagradas que curam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4000" b="1" dirty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Limpando tanta sujeira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4000" b="1" dirty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Águas que alimentam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4000" b="1" dirty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toda planta permeia</a:t>
            </a:r>
          </a:p>
        </p:txBody>
      </p:sp>
    </p:spTree>
    <p:extLst>
      <p:ext uri="{BB962C8B-B14F-4D97-AF65-F5344CB8AC3E}">
        <p14:creationId xmlns:p14="http://schemas.microsoft.com/office/powerpoint/2010/main" val="23778901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750" advClick="0" advTm="15000">
        <p15:prstTrans prst="crush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15A6A89D-7B11-4168-A300-85086A9F11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3D8200FE-1D42-4384-A4E8-0F507B880EB2}"/>
              </a:ext>
            </a:extLst>
          </p:cNvPr>
          <p:cNvSpPr txBox="1"/>
          <p:nvPr/>
        </p:nvSpPr>
        <p:spPr>
          <a:xfrm>
            <a:off x="0" y="3429001"/>
            <a:ext cx="9144000" cy="33375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3600" dirty="0">
                <a:solidFill>
                  <a:schemeClr val="tx2">
                    <a:lumMod val="20000"/>
                    <a:lumOff val="80000"/>
                  </a:schemeClr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 a vida de cada nascente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3600" dirty="0">
                <a:solidFill>
                  <a:schemeClr val="tx2">
                    <a:lumMod val="20000"/>
                    <a:lumOff val="80000"/>
                  </a:schemeClr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Seja sempre preservada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3600" dirty="0">
                <a:solidFill>
                  <a:schemeClr val="tx2">
                    <a:lumMod val="20000"/>
                    <a:lumOff val="80000"/>
                  </a:schemeClr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Pelos rios que são crescentes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3600" dirty="0">
                <a:solidFill>
                  <a:schemeClr val="tx2">
                    <a:lumMod val="20000"/>
                    <a:lumOff val="80000"/>
                  </a:schemeClr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Matas ciliares devem ser conservadas</a:t>
            </a:r>
          </a:p>
        </p:txBody>
      </p:sp>
    </p:spTree>
    <p:extLst>
      <p:ext uri="{BB962C8B-B14F-4D97-AF65-F5344CB8AC3E}">
        <p14:creationId xmlns:p14="http://schemas.microsoft.com/office/powerpoint/2010/main" val="17549003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750" advClick="0" advTm="15000">
        <p15:prstTrans prst="crush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F1B599D1-A6D5-47D1-86CE-D649444E63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4398543C-D4EA-479B-ACC3-8E55FF2B3B24}"/>
              </a:ext>
            </a:extLst>
          </p:cNvPr>
          <p:cNvSpPr txBox="1"/>
          <p:nvPr/>
        </p:nvSpPr>
        <p:spPr>
          <a:xfrm>
            <a:off x="159026" y="2517913"/>
            <a:ext cx="8441635" cy="27447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3600" dirty="0">
                <a:solidFill>
                  <a:srgbClr val="FFFF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Águas fazendo tudo brotar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3600" dirty="0">
                <a:solidFill>
                  <a:srgbClr val="FFFF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vida e a biodiversidade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3600" dirty="0">
                <a:solidFill>
                  <a:srgbClr val="FFFF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flora que vai a terra enfeitar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3600" dirty="0">
                <a:solidFill>
                  <a:srgbClr val="FFFF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Demos graças pela fertilidade</a:t>
            </a:r>
          </a:p>
        </p:txBody>
      </p:sp>
    </p:spTree>
    <p:extLst>
      <p:ext uri="{BB962C8B-B14F-4D97-AF65-F5344CB8AC3E}">
        <p14:creationId xmlns:p14="http://schemas.microsoft.com/office/powerpoint/2010/main" val="19091044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750" advClick="0" advTm="15000">
        <p15:prstTrans prst="crush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EC94F5EA-1032-4021-B025-372883660F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5E7B6AA6-657E-4E82-AF0D-40E55A300676}"/>
              </a:ext>
            </a:extLst>
          </p:cNvPr>
          <p:cNvSpPr txBox="1"/>
          <p:nvPr/>
        </p:nvSpPr>
        <p:spPr>
          <a:xfrm>
            <a:off x="940904" y="795130"/>
            <a:ext cx="7156174" cy="27447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Águas gotas de diamante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Pão Divino do céu caindo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Chuva que cai abundante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Está os rios cobrindo</a:t>
            </a:r>
            <a:endParaRPr lang="pt-BR" sz="3600" dirty="0">
              <a:solidFill>
                <a:srgbClr val="FFFF00"/>
              </a:solidFill>
              <a:effectLst/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40490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750" advClick="0" advTm="15000">
        <p15:prstTrans prst="crush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04CE4B5E-592E-4766-ACEC-A0851B4E85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1" y="0"/>
            <a:ext cx="9236764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E0B3CE25-9F4B-4110-A235-9C1ED64FE026}"/>
              </a:ext>
            </a:extLst>
          </p:cNvPr>
          <p:cNvSpPr txBox="1"/>
          <p:nvPr/>
        </p:nvSpPr>
        <p:spPr>
          <a:xfrm>
            <a:off x="251792" y="0"/>
            <a:ext cx="8044070" cy="341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pt-BR" sz="3200" b="1" dirty="0">
              <a:solidFill>
                <a:schemeClr val="bg1"/>
              </a:solidFill>
              <a:effectLst/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3200" b="1" dirty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Águas que dão alimento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3200" b="1" dirty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Para toda a vida, a grandeza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3200" b="1" dirty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Água na plantação abundantemente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3200" b="1" dirty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Faz a renovação em grande beleza</a:t>
            </a:r>
          </a:p>
        </p:txBody>
      </p:sp>
    </p:spTree>
    <p:extLst>
      <p:ext uri="{BB962C8B-B14F-4D97-AF65-F5344CB8AC3E}">
        <p14:creationId xmlns:p14="http://schemas.microsoft.com/office/powerpoint/2010/main" val="16808328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750" advClick="0" advTm="15000">
        <p15:prstTrans prst="crush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E9D541C6-0D85-4550-A628-9A5E210B15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0"/>
            <a:ext cx="9144000" cy="6970643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A19E86CF-5C53-4974-BFAE-E128D406DCDB}"/>
              </a:ext>
            </a:extLst>
          </p:cNvPr>
          <p:cNvSpPr txBox="1"/>
          <p:nvPr/>
        </p:nvSpPr>
        <p:spPr>
          <a:xfrm>
            <a:off x="318052" y="3657600"/>
            <a:ext cx="8507896" cy="27447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3600" dirty="0">
                <a:solidFill>
                  <a:srgbClr val="92D05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Águas que vão purificando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3600" dirty="0">
                <a:solidFill>
                  <a:srgbClr val="92D05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Águas que vão nos acalmando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3600" dirty="0">
                <a:solidFill>
                  <a:srgbClr val="92D05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Águas que vão a sede matando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3600" dirty="0">
                <a:solidFill>
                  <a:srgbClr val="92D05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Águas que vai a tudo curando</a:t>
            </a:r>
          </a:p>
        </p:txBody>
      </p:sp>
    </p:spTree>
    <p:extLst>
      <p:ext uri="{BB962C8B-B14F-4D97-AF65-F5344CB8AC3E}">
        <p14:creationId xmlns:p14="http://schemas.microsoft.com/office/powerpoint/2010/main" val="39370739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750" advClick="0" advTm="15000">
        <p15:prstTrans prst="crush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AE1A0DDD-B359-4829-AAE9-DBFAA08FE0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1D68C0ED-AD50-4989-A54C-05FD40D1F216}"/>
              </a:ext>
            </a:extLst>
          </p:cNvPr>
          <p:cNvSpPr txBox="1"/>
          <p:nvPr/>
        </p:nvSpPr>
        <p:spPr>
          <a:xfrm>
            <a:off x="781878" y="450574"/>
            <a:ext cx="8150087" cy="28832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3200" dirty="0">
                <a:solidFill>
                  <a:srgbClr val="FFFF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Águas que dá toda a fartura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3200" dirty="0">
                <a:solidFill>
                  <a:srgbClr val="FFFF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Onde escorrem pelas mãos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3200" dirty="0">
                <a:solidFill>
                  <a:srgbClr val="FFFF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Águas bençãos que tremulam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3200" dirty="0">
                <a:solidFill>
                  <a:srgbClr val="FFFF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 Deus para os nossos corações</a:t>
            </a:r>
          </a:p>
        </p:txBody>
      </p:sp>
    </p:spTree>
    <p:extLst>
      <p:ext uri="{BB962C8B-B14F-4D97-AF65-F5344CB8AC3E}">
        <p14:creationId xmlns:p14="http://schemas.microsoft.com/office/powerpoint/2010/main" val="42731457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750" advClick="0" advTm="15000">
        <p15:prstTrans prst="crush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909CF74B-779E-49BC-9BD5-21E0EB1D7C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A41D68FD-CDC6-4FC8-808A-8A731D3FAD13}"/>
              </a:ext>
            </a:extLst>
          </p:cNvPr>
          <p:cNvSpPr txBox="1"/>
          <p:nvPr/>
        </p:nvSpPr>
        <p:spPr>
          <a:xfrm>
            <a:off x="980661" y="477078"/>
            <a:ext cx="7275443" cy="36407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3200" dirty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Água é sinal de vida, plantação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3200" dirty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Água é a esperança da colheita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3200" dirty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Água cada gota de gratidão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3200" dirty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Água faz brotar a semente perfeita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3200" dirty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(15/092021)</a:t>
            </a:r>
          </a:p>
        </p:txBody>
      </p:sp>
    </p:spTree>
    <p:extLst>
      <p:ext uri="{BB962C8B-B14F-4D97-AF65-F5344CB8AC3E}">
        <p14:creationId xmlns:p14="http://schemas.microsoft.com/office/powerpoint/2010/main" val="29987056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750" advClick="0" advTm="15000">
        <p15:prstTrans prst="crush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32CF8870-B24E-4764-8821-26FF1749CB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1" y="-1"/>
            <a:ext cx="9356034" cy="6957391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9CBC9701-3BCB-429D-A10C-F14B2CD84F2B}"/>
              </a:ext>
            </a:extLst>
          </p:cNvPr>
          <p:cNvSpPr txBox="1"/>
          <p:nvPr/>
        </p:nvSpPr>
        <p:spPr>
          <a:xfrm>
            <a:off x="834887" y="331304"/>
            <a:ext cx="7103165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dirty="0">
                <a:solidFill>
                  <a:srgbClr val="0070C0"/>
                </a:solidFill>
                <a:latin typeface="Arial Black" panose="020B0A04020102020204" pitchFamily="34" charset="0"/>
              </a:rPr>
              <a:t>Águas que curam</a:t>
            </a:r>
          </a:p>
          <a:p>
            <a:endParaRPr lang="pt-BR" sz="1800" dirty="0">
              <a:solidFill>
                <a:srgbClr val="0070C0"/>
              </a:solidFill>
              <a:latin typeface="Arial Black" panose="020B0A04020102020204" pitchFamily="34" charset="0"/>
            </a:endParaRPr>
          </a:p>
          <a:p>
            <a:r>
              <a:rPr lang="pt-BR" sz="3200" dirty="0">
                <a:solidFill>
                  <a:srgbClr val="0070C0"/>
                </a:solidFill>
                <a:latin typeface="Arial Black" panose="020B0A04020102020204" pitchFamily="34" charset="0"/>
              </a:rPr>
              <a:t>Apresentação</a:t>
            </a:r>
          </a:p>
          <a:p>
            <a:r>
              <a:rPr lang="pt-BR" sz="3200" dirty="0">
                <a:solidFill>
                  <a:srgbClr val="0070C0"/>
                </a:solidFill>
                <a:latin typeface="Arial Black" panose="020B0A04020102020204" pitchFamily="34" charset="0"/>
              </a:rPr>
              <a:t>Norma </a:t>
            </a:r>
            <a:r>
              <a:rPr lang="pt-BR" sz="3200" dirty="0" err="1">
                <a:solidFill>
                  <a:srgbClr val="0070C0"/>
                </a:solidFill>
                <a:latin typeface="Arial Black" panose="020B0A04020102020204" pitchFamily="34" charset="0"/>
              </a:rPr>
              <a:t>Ap</a:t>
            </a:r>
            <a:r>
              <a:rPr lang="pt-BR" sz="3200" dirty="0">
                <a:solidFill>
                  <a:srgbClr val="0070C0"/>
                </a:solidFill>
                <a:latin typeface="Arial Black" panose="020B0A04020102020204" pitchFamily="34" charset="0"/>
              </a:rPr>
              <a:t> Silveira de Moraes</a:t>
            </a:r>
          </a:p>
          <a:p>
            <a:r>
              <a:rPr lang="pt-BR" sz="3200" dirty="0">
                <a:solidFill>
                  <a:srgbClr val="0070C0"/>
                </a:solidFill>
                <a:latin typeface="Arial Black" panose="020B0A04020102020204" pitchFamily="34" charset="0"/>
              </a:rPr>
              <a:t>Imagens PIXABAY GRATUITAS</a:t>
            </a:r>
          </a:p>
          <a:p>
            <a:r>
              <a:rPr lang="pt-BR" sz="3200" dirty="0">
                <a:solidFill>
                  <a:srgbClr val="0070C0"/>
                </a:solidFill>
                <a:latin typeface="Arial Black" panose="020B0A04020102020204" pitchFamily="34" charset="0"/>
              </a:rPr>
              <a:t>MÚSICAS:</a:t>
            </a:r>
          </a:p>
          <a:p>
            <a:endParaRPr lang="pt-BR" sz="3200" dirty="0">
              <a:solidFill>
                <a:srgbClr val="0070C0"/>
              </a:solidFill>
              <a:latin typeface="Arial Black" panose="020B0A04020102020204" pitchFamily="34" charset="0"/>
            </a:endParaRPr>
          </a:p>
          <a:p>
            <a:endParaRPr lang="pt-BR" sz="3200" dirty="0">
              <a:solidFill>
                <a:srgbClr val="0070C0"/>
              </a:solidFill>
              <a:latin typeface="Arial Black" panose="020B0A04020102020204" pitchFamily="34" charset="0"/>
            </a:endParaRPr>
          </a:p>
          <a:p>
            <a:r>
              <a:rPr lang="pt-BR" sz="3200" dirty="0">
                <a:solidFill>
                  <a:srgbClr val="0070C0"/>
                </a:solidFill>
                <a:latin typeface="Arial Black" panose="020B0A04020102020204" pitchFamily="34" charset="0"/>
              </a:rPr>
              <a:t>Norma Natureza Slides</a:t>
            </a:r>
          </a:p>
          <a:p>
            <a:r>
              <a:rPr lang="pt-BR" sz="3200" dirty="0">
                <a:solidFill>
                  <a:srgbClr val="0070C0"/>
                </a:solidFill>
                <a:latin typeface="Arial Black" panose="020B0A04020102020204" pitchFamily="34" charset="0"/>
              </a:rPr>
              <a:t>www.sergrasan.com</a:t>
            </a:r>
          </a:p>
          <a:p>
            <a:endParaRPr lang="pt-BR" sz="3200" dirty="0">
              <a:solidFill>
                <a:srgbClr val="0070C0"/>
              </a:solidFill>
              <a:latin typeface="Arial Black" panose="020B0A04020102020204" pitchFamily="34" charset="0"/>
            </a:endParaRPr>
          </a:p>
          <a:p>
            <a:r>
              <a:rPr lang="pt-BR" sz="3200" dirty="0">
                <a:solidFill>
                  <a:srgbClr val="0070C0"/>
                </a:solidFill>
                <a:latin typeface="Arial Black" panose="020B0A040201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1652125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750" advClick="0" advTm="15000">
        <p15:prstTrans prst="crush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202</Words>
  <Application>Microsoft Office PowerPoint</Application>
  <PresentationFormat>Apresentação na tela (4:3)</PresentationFormat>
  <Paragraphs>56</Paragraphs>
  <Slides>10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10</vt:i4>
      </vt:variant>
    </vt:vector>
  </HeadingPairs>
  <TitlesOfParts>
    <vt:vector size="15" baseType="lpstr">
      <vt:lpstr>Arial</vt:lpstr>
      <vt:lpstr>Arial Black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1</cp:revision>
  <dcterms:created xsi:type="dcterms:W3CDTF">2021-09-15T17:13:01Z</dcterms:created>
  <dcterms:modified xsi:type="dcterms:W3CDTF">2021-09-15T17:20:22Z</dcterms:modified>
</cp:coreProperties>
</file>