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7B4CC6-02CC-48C4-BAE9-59D6088A5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F28CCEA-0526-438A-ADA5-78D460D8B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29DD10B-6EFF-4F3B-98FC-2F11900E7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1EF2E9F-F1F5-48F6-BEF7-E53AD595D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502F80F-BE9F-4C72-B9C7-12D3F43DD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348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561E91-8D8F-4D4A-B24C-A364CA066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162AD29-4340-4AED-9C69-920E28118E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756DB82-4C47-44CE-BC1B-04123E40B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42AD93-F6CE-42BF-9B60-4A4B31A76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6DF4817-2BA7-48D9-BD83-4741E2C3E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147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BC558B-974B-4D98-B6A0-E0EDD5CB0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9A56CCB-BA62-4D0C-8CC9-EF30548C5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9CE589A-EB1C-45AB-8161-5A9B782F5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D544050-20E5-4C0D-AE06-9E0769179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A662774-F052-423F-9A94-6BEC290A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306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F75CA7-1256-46C7-A9F5-59607CD1B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2CE17E9-DC7F-41E1-B5B8-B908C99B29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28653BC-D319-4319-9907-39B9C7F34C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764F348-2C4E-4327-A6E8-AB0A60317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B92819D-A77E-4511-8F69-DBCFAA0B6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E9AFBCE-30FC-47FA-811F-A7FA3929B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4114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284599-5DB4-41D7-A2C6-1DDA3D96B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9D513C-0FC4-41F2-B48D-5C0FCEECA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13DE754-D343-4C5C-82FF-EBC103A8FA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1B3B6CF-4B09-438E-9A4D-FF570B59F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C853C06-CBC0-4C89-A0DB-4C583D1329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BC748C7-145D-4939-9B41-49181DBEE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8200908-1F53-4B14-B558-58634A820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8E0D437-40C9-4877-BF43-7CCEDF80F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080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6FCACC-1EEB-40BB-8935-0DD0DFBB0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D522CE4-57BA-402E-8806-67908E320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2D62ADD-44E7-4695-A6EA-1E0ACC633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8EC7547-0F68-4F87-9CC1-DED7F70E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4398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536C930-7099-4F83-A0A4-C9E12FF1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6E7BA898-912F-410E-91D4-EF535FAE8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E3F77A1-8F5B-4122-BA1B-39965AA45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6906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4F8290-6FF5-471D-906E-CD5B71A3E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DD3CBCC-5B97-47F5-9D88-3A38E89E4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9054C32-9D80-4E92-A89C-5280444A20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1E4C91F-C1F8-4A37-AA4E-2C65BD7E4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7729B36-1993-40C9-B2D0-AC176CAD5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C119B06-0DDF-4FB5-B3CC-C8275414B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803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115C44-6FAC-4574-93FA-A9EB5874C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721D805-0F1E-4EBE-84DB-CC025E6A8E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85BCB0A-3413-4E0E-AAD3-2376D83C7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18ACDEA-DA76-441A-B9DB-5CDB501F5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BCB1CD7-3FF2-4B28-A6CD-27FE0F356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A4B9756-F77E-43E8-8566-FFBDD7860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297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891D12-D043-48EA-92D7-C3B7EE8E3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EC614AC-4E11-4FB7-9918-C51A3F5F7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52E87AA-35F3-4E8B-9815-78DB600F2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23660B4-9D26-4A34-A41E-EB13605C7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AF5CC2B-10CD-4686-8DDD-C4A31AF5A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436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4AE1755-62EC-48B0-861A-5B2262B9B1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36D7536-B2A3-4B9D-9ECB-2AD71283FC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DAE604E-6F5A-4F9F-B34A-21231B5DE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6904F17-EF7A-4690-88DB-25065E0D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A86BD1-3558-450F-8EC3-5DA5CA658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9043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F1D6B76E-D614-400A-92EC-8FD875FC8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903101A-8A9C-4019-80C9-30AC8789A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042DD1-A914-4003-99C1-A32B8BFA32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3BFB7-4886-4319-96E7-3D6D1BBA355E}" type="datetimeFigureOut">
              <a:rPr lang="pt-BR" smtClean="0"/>
              <a:t>01/08/2020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0DD7407-333C-42D5-A36C-782590607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8176B9B-4359-4690-B8D6-C858A8D6DE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379EE-988B-4736-B1AB-7EC39933EC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192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n de Nessyara Tavares em Doğa | Lindas paisagens, Natureza bela ...">
            <a:extLst>
              <a:ext uri="{FF2B5EF4-FFF2-40B4-BE49-F238E27FC236}">
                <a16:creationId xmlns:a16="http://schemas.microsoft.com/office/drawing/2014/main" id="{CA1B90CC-29B5-4749-9142-BF399F070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239970-8DA0-4763-BCF6-B730C4539AFF}"/>
              </a:ext>
            </a:extLst>
          </p:cNvPr>
          <p:cNvSpPr txBox="1"/>
          <p:nvPr/>
        </p:nvSpPr>
        <p:spPr>
          <a:xfrm>
            <a:off x="569843" y="251791"/>
            <a:ext cx="797780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CUIDAR DA ÁGUA, DAS MATAS É OBRIGAÇÃO DO HOMEM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APRESENTA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AP SILVEIRA DE MORAES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79776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  <p:sndAc>
          <p:stSnd loop="1">
            <p:snd r:embed="rId2" name="Era - Flowers of the Sea.wav"/>
          </p:stSnd>
        </p:sndAc>
      </p:transition>
    </mc:Choice>
    <mc:Fallback>
      <p:transition spd="slow" advClick="0" advTm="15000">
        <p:fade/>
        <p:sndAc>
          <p:stSnd loop="1">
            <p:snd r:embed="rId2" name="Era - Flowers of the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atureza - Pesquisa Google | Imagens natureza, Wallpapers natureza ...">
            <a:extLst>
              <a:ext uri="{FF2B5EF4-FFF2-40B4-BE49-F238E27FC236}">
                <a16:creationId xmlns:a16="http://schemas.microsoft.com/office/drawing/2014/main" id="{4EBD499D-116E-4961-BDA5-D8A6C8DB6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017" y="0"/>
            <a:ext cx="925001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83A54C-E2D2-49BC-B0EB-E152D151E222}"/>
              </a:ext>
            </a:extLst>
          </p:cNvPr>
          <p:cNvSpPr txBox="1"/>
          <p:nvPr/>
        </p:nvSpPr>
        <p:spPr>
          <a:xfrm>
            <a:off x="1099930" y="702365"/>
            <a:ext cx="68646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Vamos d’água cuidar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Não mate a nascente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É preciso preservar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água é alimento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758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pelde24: Lindas Imagens Da Natureza Para Papel De Parede | Papel ...">
            <a:extLst>
              <a:ext uri="{FF2B5EF4-FFF2-40B4-BE49-F238E27FC236}">
                <a16:creationId xmlns:a16="http://schemas.microsoft.com/office/drawing/2014/main" id="{A28BBC58-A119-44DA-8CD8-0B2070433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1FCFCB1-4769-47E8-A185-B481722B6B93}"/>
              </a:ext>
            </a:extLst>
          </p:cNvPr>
          <p:cNvSpPr txBox="1"/>
          <p:nvPr/>
        </p:nvSpPr>
        <p:spPr>
          <a:xfrm>
            <a:off x="3167270" y="556591"/>
            <a:ext cx="63212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Vamos preservar as florestas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Pois elas protegem a água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Água precisa de sombra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 umidade para brotar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833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pel De Parede Natureza Lago Cachoeira Pedra Completo GG331 ...">
            <a:extLst>
              <a:ext uri="{FF2B5EF4-FFF2-40B4-BE49-F238E27FC236}">
                <a16:creationId xmlns:a16="http://schemas.microsoft.com/office/drawing/2014/main" id="{9FDBFF15-37FB-474F-A4BF-B8B744FEA3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" t="8256" r="2864" b="4956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2F36D9E-B610-45B8-88C8-172064557684}"/>
              </a:ext>
            </a:extLst>
          </p:cNvPr>
          <p:cNvSpPr txBox="1"/>
          <p:nvPr/>
        </p:nvSpPr>
        <p:spPr>
          <a:xfrm>
            <a:off x="1590261" y="4532243"/>
            <a:ext cx="6480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Matando as florestas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Á água vai secando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Os rios vão morrendo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Nas matas contém nascentes</a:t>
            </a:r>
          </a:p>
        </p:txBody>
      </p:sp>
    </p:spTree>
    <p:extLst>
      <p:ext uri="{BB962C8B-B14F-4D97-AF65-F5344CB8AC3E}">
        <p14:creationId xmlns:p14="http://schemas.microsoft.com/office/powerpoint/2010/main" val="1185372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desivo Paisagem Cachoeira Pedra Natureza Papel Parede GG328 ...">
            <a:extLst>
              <a:ext uri="{FF2B5EF4-FFF2-40B4-BE49-F238E27FC236}">
                <a16:creationId xmlns:a16="http://schemas.microsoft.com/office/drawing/2014/main" id="{3511343E-1070-4426-AD38-CAB1C8B7DB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8" b="8912"/>
          <a:stretch/>
        </p:blipFill>
        <p:spPr bwMode="auto">
          <a:xfrm>
            <a:off x="0" y="1"/>
            <a:ext cx="9144000" cy="702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8D4F477-8D3C-4A83-ACA8-7C1D2D91D5DD}"/>
              </a:ext>
            </a:extLst>
          </p:cNvPr>
          <p:cNvSpPr txBox="1"/>
          <p:nvPr/>
        </p:nvSpPr>
        <p:spPr>
          <a:xfrm>
            <a:off x="2080591" y="4744278"/>
            <a:ext cx="62550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Fica esperto meu irmão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Se você tem um terreno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Se lá vive uma nascente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Você tem um eterno ouro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73482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n de Crisptsilva em Cascatas | Cachoeira, Cascata">
            <a:extLst>
              <a:ext uri="{FF2B5EF4-FFF2-40B4-BE49-F238E27FC236}">
                <a16:creationId xmlns:a16="http://schemas.microsoft.com/office/drawing/2014/main" id="{9FB501D5-294C-429D-A52F-16E2C4958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030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6DD12E-79C2-4EF4-8B0B-731932AFF12E}"/>
              </a:ext>
            </a:extLst>
          </p:cNvPr>
          <p:cNvSpPr txBox="1"/>
          <p:nvPr/>
        </p:nvSpPr>
        <p:spPr>
          <a:xfrm>
            <a:off x="3935895" y="477078"/>
            <a:ext cx="55791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água é pura vida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Sem ela nada sobrevive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Ela é mineral, alimento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Que dá vida e saúde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25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n de Nessyara Tavares em Doğa | Lindas paisagens, Natureza bela ...">
            <a:extLst>
              <a:ext uri="{FF2B5EF4-FFF2-40B4-BE49-F238E27FC236}">
                <a16:creationId xmlns:a16="http://schemas.microsoft.com/office/drawing/2014/main" id="{D0D93768-00FE-42C2-AE4E-5A22620DC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64" y="0"/>
            <a:ext cx="92367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1C4659E-1D22-445F-B684-E291CE66E39C}"/>
              </a:ext>
            </a:extLst>
          </p:cNvPr>
          <p:cNvSpPr txBox="1"/>
          <p:nvPr/>
        </p:nvSpPr>
        <p:spPr>
          <a:xfrm>
            <a:off x="490330" y="371061"/>
            <a:ext cx="5102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Pare de cortar as matas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Muitas são ciliares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Estão protegendo nascentes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Estão guardando água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304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abassum Nisha | Imagens natureza, Lindas paisagens, Fotografia de ...">
            <a:extLst>
              <a:ext uri="{FF2B5EF4-FFF2-40B4-BE49-F238E27FC236}">
                <a16:creationId xmlns:a16="http://schemas.microsoft.com/office/drawing/2014/main" id="{4F067734-E357-41A0-8678-CB927DBF3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C1795AF-0E9F-4E70-920B-02D305DB7597}"/>
              </a:ext>
            </a:extLst>
          </p:cNvPr>
          <p:cNvSpPr txBox="1"/>
          <p:nvPr/>
        </p:nvSpPr>
        <p:spPr>
          <a:xfrm>
            <a:off x="808383" y="503583"/>
            <a:ext cx="6559825" cy="2770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Será que é difícil 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Para o homem entender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Que árvores e as nascentes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São irmãs bem grudadas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Não vivem separadas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40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679 Melhores Ideias de Paisagens bonitas em 2020 | Paisagens ...">
            <a:extLst>
              <a:ext uri="{FF2B5EF4-FFF2-40B4-BE49-F238E27FC236}">
                <a16:creationId xmlns:a16="http://schemas.microsoft.com/office/drawing/2014/main" id="{E96C5FE4-8034-46FB-AFBD-D537BDA98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55A8A4-9A85-461B-8749-B64117E4BE5C}"/>
              </a:ext>
            </a:extLst>
          </p:cNvPr>
          <p:cNvSpPr txBox="1"/>
          <p:nvPr/>
        </p:nvSpPr>
        <p:spPr>
          <a:xfrm>
            <a:off x="1457739" y="357809"/>
            <a:ext cx="60827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Então quem viver verá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O que estou aqui falando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Estou vendo rios secando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 a água está desaparecendo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349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19 Melhores Ideias de Cachoeira | Cachoeira, Lindas cachoeiras ...">
            <a:extLst>
              <a:ext uri="{FF2B5EF4-FFF2-40B4-BE49-F238E27FC236}">
                <a16:creationId xmlns:a16="http://schemas.microsoft.com/office/drawing/2014/main" id="{B60A4CBB-1EB1-4B9E-B7A6-22260F594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97C5628-0B9D-4809-8E9F-DFF032427ED4}"/>
              </a:ext>
            </a:extLst>
          </p:cNvPr>
          <p:cNvSpPr txBox="1"/>
          <p:nvPr/>
        </p:nvSpPr>
        <p:spPr>
          <a:xfrm>
            <a:off x="808383" y="145774"/>
            <a:ext cx="68911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Homem mau, ou ignorante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Só pensa em bens materiais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ganância cega a alma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Por isso deve ser contida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Por isso deve ser punido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21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elas Cachoeiras em 2020 | Lindas paisagens, Lindas cachoeiras ...">
            <a:extLst>
              <a:ext uri="{FF2B5EF4-FFF2-40B4-BE49-F238E27FC236}">
                <a16:creationId xmlns:a16="http://schemas.microsoft.com/office/drawing/2014/main" id="{8E3B8602-B348-469B-9116-427ACF266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774" y="0"/>
            <a:ext cx="92897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80CE0A-2C96-4AE6-A917-C39198502472}"/>
              </a:ext>
            </a:extLst>
          </p:cNvPr>
          <p:cNvSpPr txBox="1"/>
          <p:nvPr/>
        </p:nvSpPr>
        <p:spPr>
          <a:xfrm>
            <a:off x="609600" y="198783"/>
            <a:ext cx="71164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Não pode matar as florestas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Pois elas escondem olhos d’água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Muitas nascentes que formam rios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Rios que protegem vidas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Rios que alimentam vidas</a:t>
            </a:r>
          </a:p>
        </p:txBody>
      </p:sp>
    </p:spTree>
    <p:extLst>
      <p:ext uri="{BB962C8B-B14F-4D97-AF65-F5344CB8AC3E}">
        <p14:creationId xmlns:p14="http://schemas.microsoft.com/office/powerpoint/2010/main" val="3815735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662 Melhores Ideias de jardim de Deus | Lindas paisagens, Natureza ...">
            <a:extLst>
              <a:ext uri="{FF2B5EF4-FFF2-40B4-BE49-F238E27FC236}">
                <a16:creationId xmlns:a16="http://schemas.microsoft.com/office/drawing/2014/main" id="{E5946B8B-1905-43B5-B75C-DAA2FAB80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25FA77-87D2-477C-9FE3-AC87D4F30AB8}"/>
              </a:ext>
            </a:extLst>
          </p:cNvPr>
          <p:cNvSpPr txBox="1"/>
          <p:nvPr/>
        </p:nvSpPr>
        <p:spPr>
          <a:xfrm>
            <a:off x="1126435" y="516835"/>
            <a:ext cx="5685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Homem mau, sem piedade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só pensa no agora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 nossos herdeiros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como vão sobreviver?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Com a terra seca...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6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ns - Paisagens naturais lindas | Melhores lugares para lua de ...">
            <a:extLst>
              <a:ext uri="{FF2B5EF4-FFF2-40B4-BE49-F238E27FC236}">
                <a16:creationId xmlns:a16="http://schemas.microsoft.com/office/drawing/2014/main" id="{AB8A6F3A-C405-4E2B-87AF-B46016F7B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BD4348-43E3-412F-8A42-0548F3BC55E3}"/>
              </a:ext>
            </a:extLst>
          </p:cNvPr>
          <p:cNvSpPr txBox="1"/>
          <p:nvPr/>
        </p:nvSpPr>
        <p:spPr>
          <a:xfrm>
            <a:off x="808383" y="3723861"/>
            <a:ext cx="57514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Só pensa no ouro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que um dia vai acabar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a água é abençoada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mata a sede, alimenta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é vida, é Deus em ação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21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354 Melhores Ideias de (arte da natureza) em 2020 | Natureza ...">
            <a:extLst>
              <a:ext uri="{FF2B5EF4-FFF2-40B4-BE49-F238E27FC236}">
                <a16:creationId xmlns:a16="http://schemas.microsoft.com/office/drawing/2014/main" id="{7E8F5D03-4D5A-496C-9766-EDA738324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1BBCE7E-4E85-459C-8227-9EB4F7DDDE33}"/>
              </a:ext>
            </a:extLst>
          </p:cNvPr>
          <p:cNvSpPr txBox="1"/>
          <p:nvPr/>
        </p:nvSpPr>
        <p:spPr>
          <a:xfrm>
            <a:off x="2173357" y="3723861"/>
            <a:ext cx="6082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Sem árvore não tem chuva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pois são elas que puxam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cada gota devolvida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para a terra que espera,</a:t>
            </a:r>
            <a:b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este pão que desce do céu</a:t>
            </a:r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67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832 melhores imagens de Paisagem natural em 2020 | Paisagem ...">
            <a:extLst>
              <a:ext uri="{FF2B5EF4-FFF2-40B4-BE49-F238E27FC236}">
                <a16:creationId xmlns:a16="http://schemas.microsoft.com/office/drawing/2014/main" id="{6A23E3F0-29D7-4054-A4AA-EE8B25EA2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367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9763D6C-4F6D-40AD-AB7F-0C654D73E13D}"/>
              </a:ext>
            </a:extLst>
          </p:cNvPr>
          <p:cNvSpPr txBox="1"/>
          <p:nvPr/>
        </p:nvSpPr>
        <p:spPr>
          <a:xfrm>
            <a:off x="715617" y="265043"/>
            <a:ext cx="821634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CUIDAR DA ÁGUA, DAS MATAS É OBRIGAÇÃO DO HOMEM</a:t>
            </a:r>
          </a:p>
          <a:p>
            <a:pPr algn="ctr"/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APRESENTADORA E FORMATADORA/AUTORA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AP SILVEIRA DE MORAES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IMAGENS SITE PINTEREST/GOOGLE</a:t>
            </a:r>
          </a:p>
          <a:p>
            <a:pPr algn="ctr"/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MUSICA:Era</a:t>
            </a:r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Flowers</a:t>
            </a:r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of</a:t>
            </a:r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the</a:t>
            </a:r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Sea</a:t>
            </a:r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6583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413</TotalTime>
  <Words>347</Words>
  <Application>Microsoft Office PowerPoint</Application>
  <PresentationFormat>Apresentação na tela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18</cp:revision>
  <dcterms:created xsi:type="dcterms:W3CDTF">2020-08-01T12:57:51Z</dcterms:created>
  <dcterms:modified xsi:type="dcterms:W3CDTF">2020-08-01T19:51:44Z</dcterms:modified>
</cp:coreProperties>
</file>