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58" r:id="rId5"/>
    <p:sldId id="259" r:id="rId6"/>
    <p:sldId id="261" r:id="rId7"/>
    <p:sldId id="263" r:id="rId8"/>
    <p:sldId id="264" r:id="rId9"/>
    <p:sldId id="266" r:id="rId10"/>
    <p:sldId id="267" r:id="rId11"/>
    <p:sldId id="268" r:id="rId12"/>
    <p:sldId id="271" r:id="rId13"/>
    <p:sldId id="272" r:id="rId14"/>
    <p:sldId id="273" r:id="rId15"/>
    <p:sldId id="269" r:id="rId16"/>
    <p:sldId id="265" r:id="rId17"/>
    <p:sldId id="274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97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870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25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227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1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0779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01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838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7833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251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975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367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A576CB-D2DE-4919-B3E0-DB07E53A5888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05DE5-99D9-4078-81F3-E09398CD1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0032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9144000" cy="706581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0"/>
            <a:ext cx="9019309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Tragédia Humana e Ambiental em </a:t>
            </a:r>
          </a:p>
          <a:p>
            <a:pPr algn="ctr"/>
            <a:r>
              <a:rPr lang="pt-BR" sz="6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Minas Gerais</a:t>
            </a:r>
          </a:p>
          <a:p>
            <a:pPr algn="ctr"/>
            <a:r>
              <a:rPr lang="pt-BR" sz="3200" b="1" dirty="0" smtClean="0"/>
              <a:t>Poetisa e formatadora</a:t>
            </a:r>
          </a:p>
          <a:p>
            <a:pPr algn="ctr"/>
            <a:r>
              <a:rPr lang="pt-BR" sz="4400" b="1" dirty="0" smtClean="0"/>
              <a:t>Norma Aparecida Silveira de Moraes</a:t>
            </a:r>
          </a:p>
          <a:p>
            <a:pPr algn="ctr"/>
            <a:endParaRPr lang="pt-BR" sz="3200" b="1" dirty="0"/>
          </a:p>
          <a:p>
            <a:pPr algn="ctr"/>
            <a:r>
              <a:rPr lang="pt-BR" sz="3200" b="1" dirty="0" smtClean="0"/>
              <a:t>Divulgação</a:t>
            </a:r>
          </a:p>
          <a:p>
            <a:pPr algn="ctr"/>
            <a:r>
              <a:rPr lang="pt-BR" sz="5400" b="1" dirty="0" smtClean="0"/>
              <a:t>Norma Natureza</a:t>
            </a:r>
          </a:p>
          <a:p>
            <a:pPr algn="ctr"/>
            <a:r>
              <a:rPr lang="pt-BR" sz="5400" b="1" dirty="0" smtClean="0">
                <a:hlinkClick r:id="rId4"/>
              </a:rPr>
              <a:t>www.sergrasan.com</a:t>
            </a:r>
            <a:endParaRPr lang="pt-BR" sz="5400" b="1" dirty="0" smtClean="0"/>
          </a:p>
          <a:p>
            <a:pPr algn="ctr"/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val="91095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  <p:sndAc>
          <p:stSnd>
            <p:snd r:embed="rId2" name="Marcus Viana - Pátria Minas - Marcus Viana.wav"/>
          </p:stSnd>
        </p:sndAc>
      </p:transition>
    </mc:Choice>
    <mc:Fallback>
      <p:transition spd="slow" advClick="0" advTm="16000">
        <p:fade/>
        <p:sndAc>
          <p:stSnd>
            <p:snd r:embed="rId2" name="Marcus Viana - Pátria Minas - Marcus Via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-1"/>
            <a:ext cx="9249641" cy="703810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7818" y="207818"/>
            <a:ext cx="84789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É com lágrimas nos olhos que formato este slide de minha autoria...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Tantas perdas humanas e da natureza...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Estou sempre poetizando a natureza e sua beleza, e ao contrário pesa-me muito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482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49382"/>
            <a:ext cx="84789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Quanta dor e destruição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Vale de lágrimas e dor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Rio Doce e toda vegetação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lamas de horror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87310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0"/>
            <a:ext cx="9324109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77091"/>
            <a:ext cx="85898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barragem arrebentou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tanta lama espalhou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Desabrigados ela deixou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Cada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casa,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lama levou</a:t>
            </a:r>
          </a:p>
        </p:txBody>
      </p:sp>
    </p:spTree>
    <p:extLst>
      <p:ext uri="{BB962C8B-B14F-4D97-AF65-F5344CB8AC3E}">
        <p14:creationId xmlns:p14="http://schemas.microsoft.com/office/powerpoint/2010/main" val="1203031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80109"/>
            <a:ext cx="83542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Muitas vidas se perderam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Ecossistema está morrendo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Matas ciliares se revolveram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Nascentes e córregos, desapareceram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10554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66255"/>
            <a:ext cx="847898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rio, seu curso mudou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Plantações a lama arrastou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Rio doce, nesta se perdeu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Pois um mundo de lama o dispersou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867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96982"/>
            <a:ext cx="8312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Peixes e animais morreram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Até os ninhos de passarinho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Num inferno se perderam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Matando todos filhotinhos</a:t>
            </a:r>
          </a:p>
        </p:txBody>
      </p:sp>
    </p:spTree>
    <p:extLst>
      <p:ext uri="{BB962C8B-B14F-4D97-AF65-F5344CB8AC3E}">
        <p14:creationId xmlns:p14="http://schemas.microsoft.com/office/powerpoint/2010/main" val="297620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88530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pessoas se comoveram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Mas nada puderam fazer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destruição se converteram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Muitas formas de viver</a:t>
            </a:r>
          </a:p>
        </p:txBody>
      </p:sp>
    </p:spTree>
    <p:extLst>
      <p:ext uri="{BB962C8B-B14F-4D97-AF65-F5344CB8AC3E}">
        <p14:creationId xmlns:p14="http://schemas.microsoft.com/office/powerpoint/2010/main" val="635292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52400"/>
            <a:ext cx="8534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Ambientalistas estão preocupados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Pois foram muita destruição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natureza está tão machucada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Levará anos de recuperação</a:t>
            </a:r>
          </a:p>
        </p:txBody>
      </p:sp>
    </p:spTree>
    <p:extLst>
      <p:ext uri="{BB962C8B-B14F-4D97-AF65-F5344CB8AC3E}">
        <p14:creationId xmlns:p14="http://schemas.microsoft.com/office/powerpoint/2010/main" val="4130022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93964"/>
            <a:ext cx="8534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Mas há lugares destruídos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não tem mais recuperação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Vidas, rios, vales consumidos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Pelo horror da destruição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4135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49382"/>
            <a:ext cx="84374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Por falta de planejamento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também de manutenção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barragens a todo momento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Pode terminar em destruição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0059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24108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180109"/>
            <a:ext cx="86729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nome do conforto, progresso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homem mata a natureza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São perdas sem regresso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Paro o planeta, perde tanta beleza</a:t>
            </a:r>
          </a:p>
        </p:txBody>
      </p:sp>
    </p:spTree>
    <p:extLst>
      <p:ext uri="{BB962C8B-B14F-4D97-AF65-F5344CB8AC3E}">
        <p14:creationId xmlns:p14="http://schemas.microsoft.com/office/powerpoint/2010/main" val="3610813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35527"/>
            <a:ext cx="87976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Quantos elementos tóxicos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Espalharam pela natureza adjacentes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 mineradora em Mariana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Quanta mal dor e devastação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2832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07818"/>
            <a:ext cx="87283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Retirando os minérios para construção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aço, cimento, e muito mais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montanhas ficam em destruição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recuperação delas são jamais</a:t>
            </a:r>
          </a:p>
        </p:txBody>
      </p:sp>
    </p:spTree>
    <p:extLst>
      <p:ext uri="{BB962C8B-B14F-4D97-AF65-F5344CB8AC3E}">
        <p14:creationId xmlns:p14="http://schemas.microsoft.com/office/powerpoint/2010/main" val="390396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0"/>
            <a:ext cx="92964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249382" y="979210"/>
            <a:ext cx="79525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vários locais da tragédia há outras 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ineradoras, correndo o risco de destruir mais ainda a natureza, que já está sendo destruídas pela própria retirada dos minérios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92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1747837"/>
            <a:ext cx="5715000" cy="336232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77744" cy="702425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9491" y="180109"/>
            <a:ext cx="8229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Está faltando água para consumo em outras cidades também, pois os rios adjacentes estão sendo contaminados pelo itinerário  das lamas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</a:rPr>
              <a:t>Estou de luto pelas mortes e natureza</a:t>
            </a:r>
          </a:p>
          <a:p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30350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207818"/>
            <a:ext cx="9005455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/>
              <a:t>Poesia, texto e formatação</a:t>
            </a:r>
          </a:p>
          <a:p>
            <a:pPr algn="ctr"/>
            <a:r>
              <a:rPr lang="pt-BR" sz="4000" b="1" dirty="0" smtClean="0"/>
              <a:t>Norma Aparecida Silveira de Moraes</a:t>
            </a:r>
          </a:p>
          <a:p>
            <a:pPr algn="ctr"/>
            <a:r>
              <a:rPr lang="pt-BR" sz="4000" b="1" dirty="0" smtClean="0"/>
              <a:t>Imagens</a:t>
            </a:r>
          </a:p>
          <a:p>
            <a:pPr algn="ctr"/>
            <a:r>
              <a:rPr lang="pt-BR" sz="4000" b="1" dirty="0" smtClean="0"/>
              <a:t>Tiradas do google, jornais...</a:t>
            </a:r>
          </a:p>
          <a:p>
            <a:pPr algn="ctr"/>
            <a:r>
              <a:rPr lang="pt-BR" sz="4000" b="1" dirty="0" smtClean="0"/>
              <a:t>Música= Marcus Viana- Pátria Minas</a:t>
            </a:r>
          </a:p>
          <a:p>
            <a:pPr algn="ctr"/>
            <a:r>
              <a:rPr lang="pt-BR" sz="4000" b="1" dirty="0" smtClean="0"/>
              <a:t>Divulgação</a:t>
            </a:r>
          </a:p>
          <a:p>
            <a:pPr algn="ctr"/>
            <a:r>
              <a:rPr lang="pt-BR" sz="4000" b="1" dirty="0" smtClean="0"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>
                <a:hlinkClick r:id="rId3"/>
              </a:rPr>
              <a:t>r</a:t>
            </a:r>
            <a:r>
              <a:rPr lang="pt-BR" sz="4000" b="1" dirty="0" smtClean="0">
                <a:hlinkClick r:id="rId3"/>
              </a:rPr>
              <a:t>ecantodasletras.com.br</a:t>
            </a:r>
            <a:endParaRPr lang="pt-BR" sz="4000" b="1" dirty="0" smtClean="0"/>
          </a:p>
          <a:p>
            <a:pPr algn="ctr"/>
            <a:r>
              <a:rPr lang="pt-BR" sz="4000" b="1" dirty="0" smtClean="0"/>
              <a:t>Norma Natureza</a:t>
            </a:r>
          </a:p>
          <a:p>
            <a:pPr algn="ctr"/>
            <a:r>
              <a:rPr lang="pt-BR" sz="4000" b="1" dirty="0" smtClean="0">
                <a:hlinkClick r:id="rId4"/>
              </a:rPr>
              <a:t>www.sergrasan.com</a:t>
            </a:r>
            <a:endParaRPr lang="pt-BR" sz="4000" b="1" dirty="0" smtClean="0"/>
          </a:p>
          <a:p>
            <a:pPr algn="ctr"/>
            <a:endParaRPr lang="pt-BR" sz="4000" b="1" dirty="0" smtClean="0"/>
          </a:p>
          <a:p>
            <a:pPr algn="ctr"/>
            <a:endParaRPr lang="pt-BR" sz="4000" b="1" dirty="0"/>
          </a:p>
          <a:p>
            <a:pPr algn="ctr"/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321795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14:glitter pattern="hexagon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340</Words>
  <Application>Microsoft Office PowerPoint</Application>
  <PresentationFormat>Apresentação na tela (4:3)</PresentationFormat>
  <Paragraphs>77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17</cp:revision>
  <dcterms:created xsi:type="dcterms:W3CDTF">2015-11-17T19:53:37Z</dcterms:created>
  <dcterms:modified xsi:type="dcterms:W3CDTF">2015-11-17T22:02:56Z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