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  <p:sldId id="261" r:id="rId5"/>
    <p:sldId id="259" r:id="rId6"/>
    <p:sldId id="262" r:id="rId7"/>
    <p:sldId id="264" r:id="rId8"/>
    <p:sldId id="265" r:id="rId9"/>
    <p:sldId id="266" r:id="rId10"/>
    <p:sldId id="268" r:id="rId11"/>
    <p:sldId id="267" r:id="rId12"/>
    <p:sldId id="269" r:id="rId13"/>
    <p:sldId id="270" r:id="rId14"/>
    <p:sldId id="276" r:id="rId15"/>
    <p:sldId id="277" r:id="rId16"/>
    <p:sldId id="272" r:id="rId17"/>
    <p:sldId id="271" r:id="rId18"/>
    <p:sldId id="26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42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71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8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697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32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7856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174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41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13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32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77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4AB64-F96C-4B41-AF05-DA00CBEDB1AD}" type="datetimeFigureOut">
              <a:rPr lang="pt-BR" smtClean="0"/>
              <a:t>27/11/2015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7C4A1-66DC-47C4-BFA9-070B1F8BAE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69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1"/>
            <a:ext cx="9143999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10836"/>
            <a:ext cx="870065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Amar a n</a:t>
            </a:r>
            <a:r>
              <a:rPr lang="pt-BR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atureza </a:t>
            </a:r>
            <a:r>
              <a:rPr lang="pt-BR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é</a:t>
            </a:r>
            <a:r>
              <a:rPr lang="pt-BR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...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Poema e formatação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Norma Aparecida Silveira de Moraes</a:t>
            </a:r>
          </a:p>
          <a:p>
            <a:pPr algn="ctr"/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 BERKLEY" panose="02000000000000000000" pitchFamily="2" charset="0"/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Divulgação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Norma Natureza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 BERKLEY" panose="02000000000000000000" pitchFamily="2" charset="0"/>
              </a:rPr>
              <a:t>www.sergrasan.com</a:t>
            </a:r>
            <a:endParaRPr lang="pt-BR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82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>
        <p:sndAc>
          <p:stSnd loop="1">
            <p:snd r:embed="rId2" name="Roberto Carlos - As Baleias.wav"/>
          </p:stSnd>
        </p:sndAc>
      </p:transition>
    </mc:Choice>
    <mc:Fallback>
      <p:transition spd="slow" advClick="0" advTm="17000">
        <p:sndAc>
          <p:stSnd loop="1">
            <p:snd r:embed="rId2" name="Roberto Carlos - As Balei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35527"/>
            <a:ext cx="8686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 ...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TAMBÉM DENUNCIAR QUEM ESTÁ DESMATANDO, QUEIMANDO, POLUINDO OCEANOS E AR...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03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80109"/>
            <a:ext cx="86452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AMAR A NATUREZA É...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PENSAR NO AMANHÃ, PENSAR E AMAR 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PRÓXIMO E A VIDA PLANETÁRIA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COMO A SI MESMO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3576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49382"/>
            <a:ext cx="8368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Primeiro ter a consciência de que ela também necessita de cuidado.</a:t>
            </a:r>
          </a:p>
        </p:txBody>
      </p:sp>
    </p:spTree>
    <p:extLst>
      <p:ext uri="{BB962C8B-B14F-4D97-AF65-F5344CB8AC3E}">
        <p14:creationId xmlns:p14="http://schemas.microsoft.com/office/powerpoint/2010/main" val="87759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0"/>
            <a:ext cx="82850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Cuidar do meio ambiente, prevenindo o aquecimento global</a:t>
            </a:r>
          </a:p>
        </p:txBody>
      </p:sp>
    </p:spTree>
    <p:extLst>
      <p:ext uri="{BB962C8B-B14F-4D97-AF65-F5344CB8AC3E}">
        <p14:creationId xmlns:p14="http://schemas.microsoft.com/office/powerpoint/2010/main" val="172245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379527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10836"/>
            <a:ext cx="8645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Amar a natureza é...</a:t>
            </a:r>
          </a:p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Salvar as nascentes, pois são delas que brotam os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rios,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que formam o ecossistema</a:t>
            </a:r>
          </a:p>
        </p:txBody>
      </p:sp>
    </p:spTree>
    <p:extLst>
      <p:ext uri="{BB962C8B-B14F-4D97-AF65-F5344CB8AC3E}">
        <p14:creationId xmlns:p14="http://schemas.microsoft.com/office/powerpoint/2010/main" val="253167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96982" y="235527"/>
            <a:ext cx="9518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Reciclar todo material que serve para ser reciclado, pois isto evita menos árvores cortadas, minérios retirados da terra...</a:t>
            </a:r>
          </a:p>
        </p:txBody>
      </p:sp>
    </p:spTree>
    <p:extLst>
      <p:ext uri="{BB962C8B-B14F-4D97-AF65-F5344CB8AC3E}">
        <p14:creationId xmlns:p14="http://schemas.microsoft.com/office/powerpoint/2010/main" val="279971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8709" y="152400"/>
            <a:ext cx="83265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Não jogar lixo na rua, não maltratar e matar animais...</a:t>
            </a:r>
          </a:p>
        </p:txBody>
      </p:sp>
    </p:spTree>
    <p:extLst>
      <p:ext uri="{BB962C8B-B14F-4D97-AF65-F5344CB8AC3E}">
        <p14:creationId xmlns:p14="http://schemas.microsoft.com/office/powerpoint/2010/main" val="336078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8631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Cuidar dos mananciais e matas ciliares dos rios, para a sua preservação e conservação</a:t>
            </a:r>
          </a:p>
        </p:txBody>
      </p:sp>
    </p:spTree>
    <p:extLst>
      <p:ext uri="{BB962C8B-B14F-4D97-AF65-F5344CB8AC3E}">
        <p14:creationId xmlns:p14="http://schemas.microsoft.com/office/powerpoint/2010/main" val="211497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87006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 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Reconhecer que precisamos dela, mais do que ela de nós...</a:t>
            </a:r>
          </a:p>
        </p:txBody>
      </p:sp>
    </p:spTree>
    <p:extLst>
      <p:ext uri="{BB962C8B-B14F-4D97-AF65-F5344CB8AC3E}">
        <p14:creationId xmlns:p14="http://schemas.microsoft.com/office/powerpoint/2010/main" val="24230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24691"/>
            <a:ext cx="9365671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0"/>
            <a:ext cx="85621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É não poluir o ar, os rios e o ambiente</a:t>
            </a:r>
          </a:p>
        </p:txBody>
      </p:sp>
    </p:spTree>
    <p:extLst>
      <p:ext uri="{BB962C8B-B14F-4D97-AF65-F5344CB8AC3E}">
        <p14:creationId xmlns:p14="http://schemas.microsoft.com/office/powerpoint/2010/main" val="21723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24691"/>
            <a:ext cx="8603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sustentabilidade do ambiente, devolvendo a ele o que lhe é tirado, como reflorestar...</a:t>
            </a:r>
          </a:p>
        </p:txBody>
      </p:sp>
    </p:spTree>
    <p:extLst>
      <p:ext uri="{BB962C8B-B14F-4D97-AF65-F5344CB8AC3E}">
        <p14:creationId xmlns:p14="http://schemas.microsoft.com/office/powerpoint/2010/main" val="5050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7818"/>
            <a:ext cx="8922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proteger a fauna, a flora, á agua, o ar,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mar, protegendo-a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poluição e mortandade</a:t>
            </a:r>
          </a:p>
        </p:txBody>
      </p:sp>
    </p:spTree>
    <p:extLst>
      <p:ext uri="{BB962C8B-B14F-4D97-AF65-F5344CB8AC3E}">
        <p14:creationId xmlns:p14="http://schemas.microsoft.com/office/powerpoint/2010/main" val="406018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87927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 integrar a ela, pois somos a própria natureza, somos parte dela e dela dependemos totalmente </a:t>
            </a:r>
          </a:p>
        </p:txBody>
      </p:sp>
    </p:spTree>
    <p:extLst>
      <p:ext uri="{BB962C8B-B14F-4D97-AF65-F5344CB8AC3E}">
        <p14:creationId xmlns:p14="http://schemas.microsoft.com/office/powerpoint/2010/main" val="230769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-110836"/>
            <a:ext cx="9282545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0"/>
            <a:ext cx="8478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a natureza é cuidar para que ela possa receber outros seres viventes, e poder deixar para o futuro de outras gerações.</a:t>
            </a:r>
          </a:p>
        </p:txBody>
      </p:sp>
    </p:spTree>
    <p:extLst>
      <p:ext uri="{BB962C8B-B14F-4D97-AF65-F5344CB8AC3E}">
        <p14:creationId xmlns:p14="http://schemas.microsoft.com/office/powerpoint/2010/main" val="290928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63236"/>
            <a:ext cx="86452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Abraçar, sentir, respirar, integrar, comer, beber, dormir, contemplar, ver, amar, cuidar, perceber...</a:t>
            </a:r>
          </a:p>
        </p:txBody>
      </p:sp>
    </p:spTree>
    <p:extLst>
      <p:ext uri="{BB962C8B-B14F-4D97-AF65-F5344CB8AC3E}">
        <p14:creationId xmlns:p14="http://schemas.microsoft.com/office/powerpoint/2010/main" val="144072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38545"/>
            <a:ext cx="8839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Amar a natureza é...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Viver a vida no tempo de Deus sem destruir o lar natureza a mãe Gaia...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2274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07818"/>
            <a:ext cx="9047018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Créditos- AMAR A NATUREZA É....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Poema e formatação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Poetisa: Norma Aparecida Silveira de Moraes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 Roberto Carlos – As Baleias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Imagens da google imagens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gifs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Data 26/11/2015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3"/>
              </a:rPr>
              <a:t>www.normasilveiramoraes.recantodasletras.com.br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</a:p>
          <a:p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</a:p>
          <a:p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6309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383</Words>
  <Application>Microsoft Office PowerPoint</Application>
  <PresentationFormat>Apresentação na tela (4:3)</PresentationFormat>
  <Paragraphs>54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 BERKLEY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2015-11-26T15:40:04Z</dcterms:created>
  <dcterms:modified xsi:type="dcterms:W3CDTF">2015-11-27T10:40:56Z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