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61" r:id="rId5"/>
    <p:sldId id="264" r:id="rId6"/>
    <p:sldId id="265" r:id="rId7"/>
    <p:sldId id="266" r:id="rId8"/>
    <p:sldId id="263" r:id="rId9"/>
    <p:sldId id="267" r:id="rId10"/>
    <p:sldId id="268" r:id="rId11"/>
    <p:sldId id="269" r:id="rId12"/>
    <p:sldId id="257" r:id="rId13"/>
    <p:sldId id="271" r:id="rId14"/>
    <p:sldId id="27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2772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72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506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205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3197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498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820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7541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035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743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888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EA317-C13A-4584-A737-DEF20BF62131}" type="datetimeFigureOut">
              <a:rPr lang="pt-BR" smtClean="0"/>
              <a:t>10/08/2017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3A98F-D4B6-4141-A34E-DAA772E548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73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.br/NORMANATURE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96982" y="193964"/>
            <a:ext cx="904701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00B050"/>
                </a:solidFill>
              </a:rPr>
              <a:t>PROTEGENDO AS </a:t>
            </a:r>
            <a:r>
              <a:rPr lang="pt-BR" sz="6000" b="1" dirty="0" smtClean="0">
                <a:solidFill>
                  <a:srgbClr val="00B050"/>
                </a:solidFill>
              </a:rPr>
              <a:t>NASCENTES...</a:t>
            </a: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NORMA APARECIDA SILVEIRA DE MORAES</a:t>
            </a:r>
          </a:p>
          <a:p>
            <a:pPr algn="ctr"/>
            <a:endParaRPr lang="pt-BR" sz="3200" b="1" dirty="0" smtClean="0">
              <a:solidFill>
                <a:srgbClr val="00B050"/>
              </a:solidFill>
            </a:endParaRPr>
          </a:p>
          <a:p>
            <a:pPr algn="ctr"/>
            <a:endParaRPr lang="pt-BR" sz="3200" b="1" dirty="0">
              <a:solidFill>
                <a:srgbClr val="00B050"/>
              </a:solidFill>
            </a:endParaRPr>
          </a:p>
          <a:p>
            <a:pPr algn="ctr"/>
            <a:endParaRPr lang="pt-BR" sz="3200" b="1" dirty="0" smtClean="0">
              <a:solidFill>
                <a:srgbClr val="00B050"/>
              </a:solidFill>
            </a:endParaRPr>
          </a:p>
          <a:p>
            <a:pPr algn="ctr"/>
            <a:endParaRPr lang="pt-BR" sz="3200" b="1" dirty="0">
              <a:solidFill>
                <a:srgbClr val="00B05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00B050"/>
                </a:solidFill>
              </a:rPr>
              <a:t>WWW.SERGRASAN.COM.BR/NORMANATUREZA</a:t>
            </a:r>
            <a:endParaRPr lang="pt-BR" sz="3200" b="1" dirty="0">
              <a:solidFill>
                <a:srgbClr val="00B050"/>
              </a:solidFill>
            </a:endParaRPr>
          </a:p>
          <a:p>
            <a:pPr algn="ctr"/>
            <a:r>
              <a:rPr lang="pt-BR" sz="3200" b="1" dirty="0">
                <a:solidFill>
                  <a:srgbClr val="00B05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79342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  <p:sndAc>
          <p:stSnd loop="1">
            <p:snd r:embed="rId2" name="Ernesto Cortazar - Autumn Rose.wav"/>
          </p:stSnd>
        </p:sndAc>
      </p:transition>
    </mc:Choice>
    <mc:Fallback>
      <p:transition spd="slow" advClick="0" advTm="14000">
        <p:fade/>
        <p:sndAc>
          <p:stSnd loop="1">
            <p:snd r:embed="rId2" name="Ernesto Cortazar - Autum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68690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249382"/>
            <a:ext cx="86590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Elas vão protegendo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elas vão alimentando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cada rio que corre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Serpenteando as serras</a:t>
            </a:r>
          </a:p>
        </p:txBody>
      </p:sp>
    </p:spTree>
    <p:extLst>
      <p:ext uri="{BB962C8B-B14F-4D97-AF65-F5344CB8AC3E}">
        <p14:creationId xmlns:p14="http://schemas.microsoft.com/office/powerpoint/2010/main" val="3795864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110836"/>
            <a:ext cx="82105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Quem protege a nascente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Que nasce em sua propriedade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É anjo da natureza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Tem na alma muita nobreza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82459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60218" y="365126"/>
            <a:ext cx="81551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Quem cerca a sua nascente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árvores frondosas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Protege cada gota de água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Que alimenta a vida</a:t>
            </a:r>
          </a:p>
        </p:txBody>
      </p:sp>
    </p:spTree>
    <p:extLst>
      <p:ext uri="{BB962C8B-B14F-4D97-AF65-F5344CB8AC3E}">
        <p14:creationId xmlns:p14="http://schemas.microsoft.com/office/powerpoint/2010/main" val="92643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4" y="536526"/>
            <a:ext cx="59851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nascente é sagrada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Água tão pura cristalina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Presente de Deus o Pai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Gerando vida e abundancia</a:t>
            </a:r>
          </a:p>
        </p:txBody>
      </p:sp>
    </p:spTree>
    <p:extLst>
      <p:ext uri="{BB962C8B-B14F-4D97-AF65-F5344CB8AC3E}">
        <p14:creationId xmlns:p14="http://schemas.microsoft.com/office/powerpoint/2010/main" val="4174804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98764" y="365126"/>
            <a:ext cx="8016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nascente é incentivadora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Levando a esperança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vida sendo salva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nosso planeta</a:t>
            </a:r>
          </a:p>
        </p:txBody>
      </p:sp>
    </p:spTree>
    <p:extLst>
      <p:ext uri="{BB962C8B-B14F-4D97-AF65-F5344CB8AC3E}">
        <p14:creationId xmlns:p14="http://schemas.microsoft.com/office/powerpoint/2010/main" val="3066929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26473" y="365126"/>
            <a:ext cx="7703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Sem água não há vida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Todos sabemos bem disto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Água é alimento, higiene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Água é uma preciosidade</a:t>
            </a:r>
          </a:p>
        </p:txBody>
      </p:sp>
    </p:spTree>
    <p:extLst>
      <p:ext uri="{BB962C8B-B14F-4D97-AF65-F5344CB8AC3E}">
        <p14:creationId xmlns:p14="http://schemas.microsoft.com/office/powerpoint/2010/main" val="421372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365126"/>
            <a:ext cx="837680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Então voltando a nascente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Vamos focar a atenção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Salvar cada uma que aparece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Como um valioso presente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97630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365126"/>
            <a:ext cx="82850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Se você tem uma nascente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Em sua propriedade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Suas terras são férteis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Cheias de vida e fartura</a:t>
            </a:r>
          </a:p>
        </p:txBody>
      </p:sp>
    </p:spTree>
    <p:extLst>
      <p:ext uri="{BB962C8B-B14F-4D97-AF65-F5344CB8AC3E}">
        <p14:creationId xmlns:p14="http://schemas.microsoft.com/office/powerpoint/2010/main" val="110292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221673"/>
            <a:ext cx="81966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sem água a terra sofre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tem muito valor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Fica perdida para gerar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 em abundancia</a:t>
            </a:r>
          </a:p>
        </p:txBody>
      </p:sp>
    </p:spTree>
    <p:extLst>
      <p:ext uri="{BB962C8B-B14F-4D97-AF65-F5344CB8AC3E}">
        <p14:creationId xmlns:p14="http://schemas.microsoft.com/office/powerpoint/2010/main" val="1539403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365126"/>
            <a:ext cx="825730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Muitos contam com a água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chuva que cai do céu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Até as nascentes precisa dela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conservar sua água</a:t>
            </a:r>
          </a:p>
        </p:txBody>
      </p:sp>
    </p:spTree>
    <p:extLst>
      <p:ext uri="{BB962C8B-B14F-4D97-AF65-F5344CB8AC3E}">
        <p14:creationId xmlns:p14="http://schemas.microsoft.com/office/powerpoint/2010/main" val="729600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</p:spPr>
      </p:pic>
      <p:sp>
        <p:nvSpPr>
          <p:cNvPr id="5" name="CaixaDeTexto 4"/>
          <p:cNvSpPr txBox="1"/>
          <p:nvPr/>
        </p:nvSpPr>
        <p:spPr>
          <a:xfrm>
            <a:off x="498764" y="235527"/>
            <a:ext cx="80165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A água é preciosa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Deve ser bem preservada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Nascentes que dão vida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Aos rios a sobre vida</a:t>
            </a:r>
          </a:p>
        </p:txBody>
      </p:sp>
    </p:spTree>
    <p:extLst>
      <p:ext uri="{BB962C8B-B14F-4D97-AF65-F5344CB8AC3E}">
        <p14:creationId xmlns:p14="http://schemas.microsoft.com/office/powerpoint/2010/main" val="1020619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365126"/>
            <a:ext cx="83265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Nascentes de tanta beleza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Fluindo de debaixo da terra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Alimento fresco salutar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Para nós e a biodiversidade...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99524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131127" y="124691"/>
            <a:ext cx="4849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C000"/>
                </a:solidFill>
              </a:rPr>
              <a:t>AGUA DE UMA NASCENTE,DA PISCINA PARA O RIO, DÁ PRAZER EM TODOS OS SENTIDOS...</a:t>
            </a:r>
            <a:endParaRPr lang="pt-BR" b="1" dirty="0">
              <a:solidFill>
                <a:srgbClr val="FFC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28650" y="762000"/>
            <a:ext cx="83906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PROTEGENDO AS NASCENTES</a:t>
            </a:r>
          </a:p>
          <a:p>
            <a:r>
              <a:rPr lang="pt-BR" sz="2400" b="1" dirty="0" smtClean="0"/>
              <a:t>TEXTO: NORMA APARECIDA SILVEIRA DE MORAES</a:t>
            </a:r>
          </a:p>
          <a:p>
            <a:r>
              <a:rPr lang="pt-BR" sz="2400" b="1" dirty="0" smtClean="0"/>
              <a:t>IMAGENS GOOGLE, PESSOAIS, TUTHO TEIXEIRA</a:t>
            </a:r>
          </a:p>
          <a:p>
            <a:r>
              <a:rPr lang="pt-BR" sz="2400" b="1" dirty="0" smtClean="0"/>
              <a:t>MÚSICA: ERNESTO COTAZAR AUTUMN ROSE</a:t>
            </a:r>
          </a:p>
          <a:p>
            <a:r>
              <a:rPr lang="pt-BR" sz="2400" b="1" dirty="0" smtClean="0"/>
              <a:t>DIVULGAÇÃO</a:t>
            </a:r>
          </a:p>
          <a:p>
            <a:r>
              <a:rPr lang="pt-BR" dirty="0" smtClean="0">
                <a:hlinkClick r:id="rId3"/>
              </a:rPr>
              <a:t>WWW.NORMASILVEIRAMORAES.RECANTODASLETRAS.COM.BR</a:t>
            </a:r>
            <a:endParaRPr lang="pt-BR" dirty="0" smtClean="0"/>
          </a:p>
          <a:p>
            <a:r>
              <a:rPr lang="pt-BR" dirty="0" smtClean="0">
                <a:hlinkClick r:id="rId4"/>
              </a:rPr>
              <a:t>WWW.SERGRASAN.COM.BR/NORMANATUREZA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4895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627</TotalTime>
  <Words>236</Words>
  <Application>Microsoft Office PowerPoint</Application>
  <PresentationFormat>Apresentação na tela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2017-08-10T12:21:32Z</dcterms:created>
  <dcterms:modified xsi:type="dcterms:W3CDTF">2017-08-10T22:49:16Z</dcterms:modified>
</cp:coreProperties>
</file>