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63" r:id="rId5"/>
    <p:sldId id="258" r:id="rId6"/>
    <p:sldId id="260" r:id="rId7"/>
    <p:sldId id="261" r:id="rId8"/>
    <p:sldId id="259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1590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8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99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23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10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09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52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90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50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77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21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53D65-A30B-4A57-8E9A-CF0CD281DFE0}" type="datetimeFigureOut">
              <a:rPr lang="pt-BR" smtClean="0"/>
              <a:t>25/08/2020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32CB8-5505-460E-8AE8-4D81AF9321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43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3606 Melhores Ideias de natureza em 2020 | Natureza, Lindas ...">
            <a:extLst>
              <a:ext uri="{FF2B5EF4-FFF2-40B4-BE49-F238E27FC236}">
                <a16:creationId xmlns:a16="http://schemas.microsoft.com/office/drawing/2014/main" id="{5521543C-F505-4F8C-9CF1-F9EC4CA09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B1A750-E743-4D8E-A031-71F5D4E10BA8}"/>
              </a:ext>
            </a:extLst>
          </p:cNvPr>
          <p:cNvSpPr txBox="1"/>
          <p:nvPr/>
        </p:nvSpPr>
        <p:spPr>
          <a:xfrm>
            <a:off x="238539" y="0"/>
            <a:ext cx="842838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FF00"/>
                </a:solidFill>
                <a:latin typeface="Arial Black" panose="020B0A04020102020204" pitchFamily="34" charset="0"/>
              </a:rPr>
              <a:t>Mãe terra (Gaia) a Amazônia coração de Gaia</a:t>
            </a:r>
          </a:p>
          <a:p>
            <a:pPr algn="ctr"/>
            <a:endParaRPr lang="pt-BR" sz="60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Apresentando</a:t>
            </a:r>
          </a:p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endParaRPr lang="pt-BR" sz="32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62109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5000">
        <p14:prism isContent="1"/>
        <p:sndAc>
          <p:stSnd loop="1">
            <p:snd r:embed="rId2" name="Aquarela do Brasil - Caetano Veloso.wav"/>
          </p:stSnd>
        </p:sndAc>
      </p:transition>
    </mc:Choice>
    <mc:Fallback>
      <p:transition spd="slow" advClick="0" advTm="25000">
        <p:fade/>
        <p:sndAc>
          <p:stSnd loop="1">
            <p:snd r:embed="rId2" name="Aquarela do Brasil - Caetano Velo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s em movimento efeito agua em 2020 | Fotografia da natureza ...">
            <a:extLst>
              <a:ext uri="{FF2B5EF4-FFF2-40B4-BE49-F238E27FC236}">
                <a16:creationId xmlns:a16="http://schemas.microsoft.com/office/drawing/2014/main" id="{4708B8C9-36C4-4E98-832A-F707ACF71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270" y="1"/>
            <a:ext cx="9263270" cy="69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C0993C-F4BF-4F3D-ABD4-1FA55C51C719}"/>
              </a:ext>
            </a:extLst>
          </p:cNvPr>
          <p:cNvSpPr txBox="1"/>
          <p:nvPr/>
        </p:nvSpPr>
        <p:spPr>
          <a:xfrm>
            <a:off x="0" y="318052"/>
            <a:ext cx="72356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Amazônia anjo gigante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Amazônia tão rica e florida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Amazônia tão verdejante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Amazônia tão colorida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Por pássaros viajantes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Amazônia de árvores gigantes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Que seguram toda erosão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De árvores tão possantes</a:t>
            </a:r>
          </a:p>
          <a:p>
            <a:r>
              <a:rPr lang="pt-BR" sz="2400" dirty="0">
                <a:solidFill>
                  <a:srgbClr val="00B050"/>
                </a:solidFill>
                <a:latin typeface="Arial Black" panose="020B0A04020102020204" pitchFamily="34" charset="0"/>
              </a:rPr>
              <a:t>Que protegem o seu chão</a:t>
            </a:r>
          </a:p>
        </p:txBody>
      </p:sp>
    </p:spTree>
    <p:extLst>
      <p:ext uri="{BB962C8B-B14F-4D97-AF65-F5344CB8AC3E}">
        <p14:creationId xmlns:p14="http://schemas.microsoft.com/office/powerpoint/2010/main" val="222484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LMO DO DIA | Lindas cachoeiras, Natureza incrível, Fotografia de ...">
            <a:extLst>
              <a:ext uri="{FF2B5EF4-FFF2-40B4-BE49-F238E27FC236}">
                <a16:creationId xmlns:a16="http://schemas.microsoft.com/office/drawing/2014/main" id="{B16266DA-4D34-4C81-8EF9-87EECDF164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85885A5-329C-4B9D-92B6-CA444937A3D5}"/>
              </a:ext>
            </a:extLst>
          </p:cNvPr>
          <p:cNvSpPr txBox="1"/>
          <p:nvPr/>
        </p:nvSpPr>
        <p:spPr>
          <a:xfrm>
            <a:off x="4174435" y="106017"/>
            <a:ext cx="47707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Amazônia que vem sofrendo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Com buracos de exploração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Sua estrutura está se corroendo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Por buracos ,de garimpos no chão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Floresta que defende de enchentes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Segurando a chuva calmamente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Pois segura tanta água corrente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Que escorre mais brandamente</a:t>
            </a:r>
          </a:p>
        </p:txBody>
      </p:sp>
    </p:spTree>
    <p:extLst>
      <p:ext uri="{BB962C8B-B14F-4D97-AF65-F5344CB8AC3E}">
        <p14:creationId xmlns:p14="http://schemas.microsoft.com/office/powerpoint/2010/main" val="160455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9 Das mais deslumbrantes imagens animadas mostrando como a ...">
            <a:extLst>
              <a:ext uri="{FF2B5EF4-FFF2-40B4-BE49-F238E27FC236}">
                <a16:creationId xmlns:a16="http://schemas.microsoft.com/office/drawing/2014/main" id="{A2665548-A42A-48A0-941A-4BBBB863A6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539" y="0"/>
            <a:ext cx="96078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197C6B-A387-49A1-B202-8256605C3DA9}"/>
              </a:ext>
            </a:extLst>
          </p:cNvPr>
          <p:cNvSpPr txBox="1"/>
          <p:nvPr/>
        </p:nvSpPr>
        <p:spPr>
          <a:xfrm>
            <a:off x="1" y="278296"/>
            <a:ext cx="473102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Amazônia que torna suficiente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O ar, água tão abundante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Em estado permanente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Normal e tão importante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Amazônia, da terra, o coração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Respiração toda nutritiva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Com benefícios em ação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Com sustentabilidade é sempre  viva</a:t>
            </a:r>
          </a:p>
        </p:txBody>
      </p:sp>
    </p:spTree>
    <p:extLst>
      <p:ext uri="{BB962C8B-B14F-4D97-AF65-F5344CB8AC3E}">
        <p14:creationId xmlns:p14="http://schemas.microsoft.com/office/powerpoint/2010/main" val="257913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s da natureza linda | Lindas paisagens, Gif bonito, Imagens ...">
            <a:extLst>
              <a:ext uri="{FF2B5EF4-FFF2-40B4-BE49-F238E27FC236}">
                <a16:creationId xmlns:a16="http://schemas.microsoft.com/office/drawing/2014/main" id="{B5664152-615D-4712-B76C-989C299310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97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4B31DB-E6E8-4202-93F2-42B2D6067553}"/>
              </a:ext>
            </a:extLst>
          </p:cNvPr>
          <p:cNvSpPr txBox="1"/>
          <p:nvPr/>
        </p:nvSpPr>
        <p:spPr>
          <a:xfrm>
            <a:off x="198784" y="132522"/>
            <a:ext cx="56586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Ela em pé, é solo guardião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Dos rios, e tantas nascentes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Abranda o clima sem tufão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Deve ser preservada permanente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Mas querem o seu minério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Suas madeiras tão nobres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Revelar os seus mistérios</a:t>
            </a:r>
          </a:p>
          <a:p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</a:rPr>
              <a:t>Deixar seu solo tão pobre</a:t>
            </a:r>
          </a:p>
        </p:txBody>
      </p:sp>
    </p:spTree>
    <p:extLst>
      <p:ext uri="{BB962C8B-B14F-4D97-AF65-F5344CB8AC3E}">
        <p14:creationId xmlns:p14="http://schemas.microsoft.com/office/powerpoint/2010/main" val="39402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 com animação | Lindas paisagens, Natureza incrível, Lindas ...">
            <a:extLst>
              <a:ext uri="{FF2B5EF4-FFF2-40B4-BE49-F238E27FC236}">
                <a16:creationId xmlns:a16="http://schemas.microsoft.com/office/drawing/2014/main" id="{FD7E0A4F-2229-4D9E-9F44-C8977579A6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FFD957-DCD4-424C-95E3-86C4E3DD4580}"/>
              </a:ext>
            </a:extLst>
          </p:cNvPr>
          <p:cNvSpPr txBox="1"/>
          <p:nvPr/>
        </p:nvSpPr>
        <p:spPr>
          <a:xfrm>
            <a:off x="450574" y="198783"/>
            <a:ext cx="727544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Os índios sem sobrevivência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Tirando dos ribeirinhos o sustento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A ganancia é não ter inteligência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as riquezas passam em um só tempo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Vejam em outros países tantas enchentes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Por falta de matas que são equilíbrio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seguram, são amortecedoras sempre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Espalhando bem a água em seus rios</a:t>
            </a:r>
          </a:p>
        </p:txBody>
      </p:sp>
    </p:spTree>
    <p:extLst>
      <p:ext uri="{BB962C8B-B14F-4D97-AF65-F5344CB8AC3E}">
        <p14:creationId xmlns:p14="http://schemas.microsoft.com/office/powerpoint/2010/main" val="88671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to com animação | Natureza incrível, Natureza, Lindas paisagens">
            <a:extLst>
              <a:ext uri="{FF2B5EF4-FFF2-40B4-BE49-F238E27FC236}">
                <a16:creationId xmlns:a16="http://schemas.microsoft.com/office/drawing/2014/main" id="{63820544-3B07-4DFD-8EF3-C9C06EE82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016" y="0"/>
            <a:ext cx="92500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11DBE24-8BA4-4F7B-9B5D-7F20A89D91F9}"/>
              </a:ext>
            </a:extLst>
          </p:cNvPr>
          <p:cNvSpPr txBox="1"/>
          <p:nvPr/>
        </p:nvSpPr>
        <p:spPr>
          <a:xfrm>
            <a:off x="265043" y="371061"/>
            <a:ext cx="65598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MÃE TERRA (GAIA)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Já foi tão sacrificada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Quantas cicatrizes 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Algumas se curaram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Outras ainda sangram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Dependemos da saúde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Da nossa mãe terra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Já foi bombardeada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Poluída, envenenada</a:t>
            </a:r>
          </a:p>
        </p:txBody>
      </p:sp>
    </p:spTree>
    <p:extLst>
      <p:ext uri="{BB962C8B-B14F-4D97-AF65-F5344CB8AC3E}">
        <p14:creationId xmlns:p14="http://schemas.microsoft.com/office/powerpoint/2010/main" val="361244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n em Nature">
            <a:extLst>
              <a:ext uri="{FF2B5EF4-FFF2-40B4-BE49-F238E27FC236}">
                <a16:creationId xmlns:a16="http://schemas.microsoft.com/office/drawing/2014/main" id="{7CDE76B1-ADCF-419A-AF6B-EA544374C1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322" y="-132522"/>
            <a:ext cx="9581321" cy="699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1066A2-E436-42C0-91B6-7B0BF3006789}"/>
              </a:ext>
            </a:extLst>
          </p:cNvPr>
          <p:cNvSpPr txBox="1"/>
          <p:nvPr/>
        </p:nvSpPr>
        <p:spPr>
          <a:xfrm>
            <a:off x="-172278" y="0"/>
            <a:ext cx="47442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Mas nada fica sem respostas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Ela vomita o mal 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Para se purificar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Para se regenerar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A terra é um ser vivo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Ela tem artérias, coração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Ela reverencia o sol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Na busca de energias</a:t>
            </a:r>
          </a:p>
        </p:txBody>
      </p:sp>
    </p:spTree>
    <p:extLst>
      <p:ext uri="{BB962C8B-B14F-4D97-AF65-F5344CB8AC3E}">
        <p14:creationId xmlns:p14="http://schemas.microsoft.com/office/powerpoint/2010/main" val="365382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 Blog de Decoração Puxe a Cadeira e Sente! traz fotos e dicas ...">
            <a:extLst>
              <a:ext uri="{FF2B5EF4-FFF2-40B4-BE49-F238E27FC236}">
                <a16:creationId xmlns:a16="http://schemas.microsoft.com/office/drawing/2014/main" id="{1A5A011C-5E0B-416C-88F7-E60D692FE2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F0E16E-3E68-423A-9CF1-1A11BADD003A}"/>
              </a:ext>
            </a:extLst>
          </p:cNvPr>
          <p:cNvSpPr txBox="1"/>
          <p:nvPr/>
        </p:nvSpPr>
        <p:spPr>
          <a:xfrm>
            <a:off x="384313" y="371061"/>
            <a:ext cx="60827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 todos seres vivos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Dependem de sua saúde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De seu verdejar, seu brotar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De suas sementes e frutos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O homem muda tudo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Muda até a rota dos rios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Que se vingam também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Em grandes enchentes</a:t>
            </a:r>
          </a:p>
        </p:txBody>
      </p:sp>
    </p:spTree>
    <p:extLst>
      <p:ext uri="{BB962C8B-B14F-4D97-AF65-F5344CB8AC3E}">
        <p14:creationId xmlns:p14="http://schemas.microsoft.com/office/powerpoint/2010/main" val="390523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3606 Melhores Ideias de natureza em 2020 | Natureza, Lindas ...">
            <a:extLst>
              <a:ext uri="{FF2B5EF4-FFF2-40B4-BE49-F238E27FC236}">
                <a16:creationId xmlns:a16="http://schemas.microsoft.com/office/drawing/2014/main" id="{BE1786FA-B213-466D-8A31-0B6DF192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65" y="0"/>
            <a:ext cx="92367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7AD5312-E714-4881-A782-40459290B824}"/>
              </a:ext>
            </a:extLst>
          </p:cNvPr>
          <p:cNvSpPr txBox="1"/>
          <p:nvPr/>
        </p:nvSpPr>
        <p:spPr>
          <a:xfrm>
            <a:off x="344557" y="198783"/>
            <a:ext cx="5539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Tornados e terremotos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A terra é boa, generosa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Mas também geme de dor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Quando maltratada ela seca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Fica infrutífera, não engravida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A terra é um grande lar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E nós somos filhos de gaia</a:t>
            </a:r>
          </a:p>
        </p:txBody>
      </p:sp>
    </p:spTree>
    <p:extLst>
      <p:ext uri="{BB962C8B-B14F-4D97-AF65-F5344CB8AC3E}">
        <p14:creationId xmlns:p14="http://schemas.microsoft.com/office/powerpoint/2010/main" val="420275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78 Melhores Ideias de Paisagem 3d em 2020 | Paisagem 3d, Lindas ...">
            <a:extLst>
              <a:ext uri="{FF2B5EF4-FFF2-40B4-BE49-F238E27FC236}">
                <a16:creationId xmlns:a16="http://schemas.microsoft.com/office/drawing/2014/main" id="{9190C7FA-8361-464E-8957-8BABDBD18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20EF64-8651-499C-9654-AADA8F04F0C1}"/>
              </a:ext>
            </a:extLst>
          </p:cNvPr>
          <p:cNvSpPr txBox="1"/>
          <p:nvPr/>
        </p:nvSpPr>
        <p:spPr>
          <a:xfrm>
            <a:off x="172278" y="238539"/>
            <a:ext cx="812358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Arial Black" panose="020B0A04020102020204" pitchFamily="34" charset="0"/>
              </a:rPr>
              <a:t>Mãe terra (Gaia) a Amazônia coração de Gaia</a:t>
            </a:r>
          </a:p>
          <a:p>
            <a:pPr algn="ctr"/>
            <a:endParaRPr lang="pt-BR" sz="40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Apresentação, formatação e texto poético</a:t>
            </a: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Imagens: </a:t>
            </a:r>
            <a:r>
              <a:rPr lang="pt-BR" b="1">
                <a:solidFill>
                  <a:srgbClr val="FFFF00"/>
                </a:solidFill>
                <a:latin typeface="Arial Black" panose="020B0A04020102020204" pitchFamily="34" charset="0"/>
              </a:rPr>
              <a:t>Gifs Google, </a:t>
            </a:r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Pinterest</a:t>
            </a: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Musica: Caetano Veloso. Aquarela do Brasil</a:t>
            </a:r>
          </a:p>
          <a:p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  <a:hlinkClick r:id="rId3"/>
              </a:rPr>
              <a:t>www.normasilveiramoraes.recantodasletras.com</a:t>
            </a:r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b="1" dirty="0" err="1">
                <a:solidFill>
                  <a:srgbClr val="FFFF00"/>
                </a:solidFill>
                <a:latin typeface="Arial Black" panose="020B0A04020102020204" pitchFamily="34" charset="0"/>
              </a:rPr>
              <a:t>normasilveiramoraesslides</a:t>
            </a:r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b="1" dirty="0">
                <a:solidFill>
                  <a:srgbClr val="FFFF00"/>
                </a:solidFill>
                <a:latin typeface="Arial Black" panose="020B0A04020102020204" pitchFamily="34" charset="0"/>
              </a:rPr>
              <a:t>WWW.SERGRASAN.COM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88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0000">
        <p14:prism isContent="1"/>
      </p:transition>
    </mc:Choice>
    <mc:Fallback>
      <p:transition spd="slow" advClick="0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416</Words>
  <Application>Microsoft Office PowerPoint</Application>
  <PresentationFormat>Apresentação na tela (4:3)</PresentationFormat>
  <Paragraphs>101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11</cp:revision>
  <dcterms:created xsi:type="dcterms:W3CDTF">2020-08-25T12:31:09Z</dcterms:created>
  <dcterms:modified xsi:type="dcterms:W3CDTF">2020-08-25T13:22:54Z</dcterms:modified>
</cp:coreProperties>
</file>