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3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856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514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57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805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83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384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579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027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68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14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80484-DF5E-46B6-8CD3-60C0854BEC4C}" type="datetimeFigureOut">
              <a:rPr lang="pt-BR" smtClean="0"/>
              <a:t>30/12/2015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A8DDA-B696-485C-BF7B-C533FD3BF1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137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93963" y="240804"/>
            <a:ext cx="88392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Mandamentos 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Cuidar da Natureza</a:t>
            </a:r>
          </a:p>
          <a:p>
            <a:pPr algn="ctr"/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NATUREZA SLIDES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585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6000">
        <p14:reveal/>
        <p:sndAc>
          <p:stSnd loop="1">
            <p:snd r:embed="rId2" name="Era- Eyes of eternity.wav"/>
          </p:stSnd>
        </p:sndAc>
      </p:transition>
    </mc:Choice>
    <mc:Fallback>
      <p:transition spd="slow" advClick="0" advTm="16000">
        <p:fade/>
        <p:sndAc>
          <p:stSnd loop="1">
            <p:snd r:embed="rId2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527" y="207818"/>
            <a:ext cx="8686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5400" b="1" dirty="0" smtClean="0"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01- Amar </a:t>
            </a:r>
            <a:r>
              <a:rPr lang="pt-BR" sz="5400" b="1" dirty="0"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natureza como parte de sua própria vida</a:t>
            </a:r>
            <a:endParaRPr lang="pt-BR" sz="5400" dirty="0"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259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80109"/>
            <a:ext cx="857596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400" dirty="0" smtClean="0">
                <a:solidFill>
                  <a:srgbClr val="FF0000"/>
                </a:solidFill>
              </a:rPr>
              <a:t>02-</a:t>
            </a:r>
            <a:r>
              <a:rPr lang="pt-BR" sz="4400" b="1" dirty="0">
                <a:solidFill>
                  <a:srgbClr val="FF0000"/>
                </a:solidFill>
              </a:rPr>
              <a:t>Avisar órgãos de defesa da natureza, quando perceber alguém </a:t>
            </a:r>
            <a:r>
              <a:rPr lang="pt-BR" sz="4400" b="1" dirty="0" smtClean="0">
                <a:solidFill>
                  <a:srgbClr val="FF0000"/>
                </a:solidFill>
              </a:rPr>
              <a:t>desmatando, caçando, jogando lixo...</a:t>
            </a:r>
            <a:endParaRPr lang="pt-BR" sz="4400" dirty="0">
              <a:solidFill>
                <a:srgbClr val="FF0000"/>
              </a:solidFill>
            </a:endParaRPr>
          </a:p>
          <a:p>
            <a:pPr algn="ctr"/>
            <a:r>
              <a:rPr lang="pt-BR" sz="4400" dirty="0" smtClean="0">
                <a:solidFill>
                  <a:srgbClr val="FF0000"/>
                </a:solidFill>
              </a:rPr>
              <a:t> </a:t>
            </a:r>
            <a:endParaRPr lang="pt-BR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69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5"/>
            <a:ext cx="9144000" cy="73706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46364"/>
            <a:ext cx="87976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03-Denunciar </a:t>
            </a:r>
            <a:r>
              <a:rPr lang="pt-BR" sz="48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quando ver alguém caçando, pegando pássaros e outros </a:t>
            </a:r>
            <a:r>
              <a:rPr lang="pt-BR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animais, </a:t>
            </a:r>
          </a:p>
          <a:p>
            <a:pPr lvl="0" algn="ctr"/>
            <a:r>
              <a:rPr lang="pt-BR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DESTRUINDO</a:t>
            </a:r>
          </a:p>
          <a:p>
            <a:pPr lvl="0" algn="ctr"/>
            <a:r>
              <a:rPr lang="pt-BR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NATUREZA</a:t>
            </a:r>
            <a:endParaRPr lang="pt-BR" sz="48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0594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crush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1"/>
            <a:ext cx="9144000" cy="72459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52400"/>
            <a:ext cx="83958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04-Usar </a:t>
            </a:r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somente o que precisar sem desperdiçar nada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634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52400" y="263236"/>
            <a:ext cx="97674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05-Reciclar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todo material que </a:t>
            </a:r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dar </a:t>
            </a:r>
          </a:p>
          <a:p>
            <a:pPr lvl="0"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para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ser reaproveitado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99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21673"/>
            <a:ext cx="89361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06-Jogar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lixos e entulhos somente em lugares próprios para isto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9470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4000">
        <p15:prstTrans prst="airplan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52400"/>
            <a:ext cx="85621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4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07-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Respeitar a natureza, como </a:t>
            </a:r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 respeita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própria casa, </a:t>
            </a:r>
            <a:endParaRPr lang="pt-BR" sz="4400" b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lvl="0"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natureza é seu próprio lar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313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</p:transition>
    </mc:Choice>
    <mc:Fallback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38545"/>
            <a:ext cx="8769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08-</a:t>
            </a:r>
            <a:r>
              <a:rPr lang="pt-BR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Não jogar alimentos fora, </a:t>
            </a:r>
            <a:endParaRPr lang="pt-BR" sz="4000" b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lvl="0" algn="ctr"/>
            <a:r>
              <a:rPr lang="pt-BR" sz="40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doe </a:t>
            </a:r>
            <a:r>
              <a:rPr lang="pt-BR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que comprar </a:t>
            </a:r>
            <a:r>
              <a:rPr lang="pt-BR" sz="40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não for </a:t>
            </a:r>
          </a:p>
          <a:p>
            <a:pPr lvl="0" algn="ctr"/>
            <a:r>
              <a:rPr lang="pt-BR" sz="40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usar a </a:t>
            </a:r>
            <a:r>
              <a:rPr lang="pt-BR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mais.</a:t>
            </a:r>
            <a:endParaRPr lang="pt-BR" sz="40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0625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crush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49382"/>
            <a:ext cx="84235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09-Não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jogar lixo na rua, nos bueiros, tudo vão para o rio, matando-o aos poucos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34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</p:transition>
    </mc:Choice>
    <mc:Fallback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35527"/>
            <a:ext cx="86729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/>
              <a:t>-</a:t>
            </a:r>
            <a:r>
              <a:rPr lang="pt-BR" sz="44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10-Não </a:t>
            </a:r>
            <a:r>
              <a:rPr lang="pt-BR" sz="44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jogar lixos e </a:t>
            </a:r>
            <a:r>
              <a:rPr lang="pt-BR" sz="44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moveis</a:t>
            </a:r>
          </a:p>
          <a:p>
            <a:pPr algn="ctr"/>
            <a:r>
              <a:rPr lang="pt-BR" sz="44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4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velhos nos rios </a:t>
            </a:r>
            <a:endParaRPr lang="pt-BR" sz="44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234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4000">
        <p14:warp dir="in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35527"/>
            <a:ext cx="85759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11-</a:t>
            </a:r>
            <a:r>
              <a:rPr lang="pt-B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Cuidar do ambiente é dever de todos, evitar a poluição também.</a:t>
            </a:r>
            <a:endParaRPr lang="pt-BR" sz="4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59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21673"/>
            <a:ext cx="87283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12-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Recursos naturais se esgotam, é dever a sustentabilidade e preservação.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8426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38545"/>
            <a:ext cx="86729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13-É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dever de todos respeitar a fauna, a floresta, a vegetação, </a:t>
            </a:r>
            <a:endParaRPr lang="pt-BR" sz="4400" b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matas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ciliares...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034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fractur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18655"/>
            <a:ext cx="8686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14-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 dever preservar e salvar as nascentes, para manter rios </a:t>
            </a:r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vivos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com água </a:t>
            </a:r>
            <a:r>
              <a:rPr lang="pt-BR" sz="44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em abundância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dirty="0" smtClean="0"/>
              <a:t>-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8616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drap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21673"/>
            <a:ext cx="87837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15- É dever cuidar e amar a natureza pois ela nos devolve tudo de bom que fazemos a ela e ao </a:t>
            </a:r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contrário também é poderosa</a:t>
            </a:r>
            <a:endParaRPr lang="pt-BR" sz="4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61855" y="624840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Nascente do Rio Tiete – </a:t>
            </a:r>
            <a:r>
              <a:rPr lang="pt-BR" b="1" dirty="0" err="1" smtClean="0"/>
              <a:t>Salesopólis</a:t>
            </a:r>
            <a:r>
              <a:rPr lang="pt-BR" b="1" dirty="0" smtClean="0"/>
              <a:t>- S(Norma)P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846153796"/>
      </p:ext>
    </p:extLst>
  </p:cSld>
  <p:clrMapOvr>
    <a:masterClrMapping/>
  </p:clrMapOvr>
  <p:transition spd="slow" advClick="0" advTm="1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21673"/>
            <a:ext cx="87422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Sem nascentes e rios não há condições de vida, cuidar e preservar é cuidar do próprio lar</a:t>
            </a:r>
            <a:endParaRPr lang="pt-BR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047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1025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93964"/>
            <a:ext cx="90470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nascente leva milhares de anos para se formar, e meses ou poucos dias para morrer</a:t>
            </a:r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SALVAR O PLANETA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DEVER DE TODOS</a:t>
            </a:r>
            <a:endParaRPr lang="pt-BR" sz="4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4291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10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0"/>
            <a:ext cx="9227127" cy="8894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Texto e formatação- 30/12/2015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Imagens pessoais e da internet google</a:t>
            </a:r>
          </a:p>
          <a:p>
            <a:pPr algn="ctr"/>
            <a:r>
              <a:rPr lang="pt-BR" sz="4400" b="1" dirty="0" err="1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Música:Era</a:t>
            </a:r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pt-BR" sz="4400" b="1" dirty="0" err="1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EYes</a:t>
            </a:r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pt-BR" sz="4400" b="1" dirty="0" err="1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</a:t>
            </a:r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pt-BR" sz="4400" b="1" dirty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ternity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recantodasletras.com.br</a:t>
            </a:r>
            <a:endParaRPr lang="pt-BR" sz="4400" b="1" dirty="0" smtClean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NORMA NATUREZA SLIDES</a:t>
            </a:r>
          </a:p>
          <a:p>
            <a:pPr algn="ctr"/>
            <a:r>
              <a:rPr lang="pt-BR" sz="4400" b="1" dirty="0" smtClean="0">
                <a:ln w="0"/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5"/>
              </a:rPr>
              <a:t>WWW.SERGRASAN.COM</a:t>
            </a:r>
            <a:endParaRPr lang="pt-BR" sz="4400" b="1" dirty="0" smtClean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pt-BR" sz="4400" b="1" dirty="0" smtClean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pt-BR" sz="4400" b="1" dirty="0" smtClean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pt-BR" sz="4400" b="1" dirty="0" smtClean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pt-BR" sz="4400" b="1" dirty="0">
              <a:ln w="0"/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686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14:reveal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</TotalTime>
  <Words>314</Words>
  <Application>Microsoft Office PowerPoint</Application>
  <PresentationFormat>Apresentação na tela (4:3)</PresentationFormat>
  <Paragraphs>52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32</cp:revision>
  <dcterms:created xsi:type="dcterms:W3CDTF">2015-12-30T21:06:51Z</dcterms:created>
  <dcterms:modified xsi:type="dcterms:W3CDTF">2015-12-31T00:01:00Z</dcterms:modified>
</cp:coreProperties>
</file>