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7" r:id="rId7"/>
    <p:sldId id="261" r:id="rId8"/>
    <p:sldId id="262" r:id="rId9"/>
    <p:sldId id="268" r:id="rId10"/>
    <p:sldId id="263" r:id="rId11"/>
    <p:sldId id="264" r:id="rId12"/>
    <p:sldId id="265" r:id="rId13"/>
    <p:sldId id="271" r:id="rId14"/>
    <p:sldId id="269" r:id="rId15"/>
    <p:sldId id="270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2993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3377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447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955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5269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70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202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6134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7451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2962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060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F03D6-F5A3-4A8D-983F-D5C51BF6F781}" type="datetimeFigureOut">
              <a:rPr lang="pt-BR" smtClean="0"/>
              <a:t>29/07/2018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0805E-BC60-4F8B-ABC4-A56E07931C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424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35527"/>
            <a:ext cx="845127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Nascente vida, </a:t>
            </a: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doce </a:t>
            </a: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água viva</a:t>
            </a: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</a:t>
            </a:r>
            <a:r>
              <a:rPr lang="pt-BR" sz="4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Ap</a:t>
            </a:r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Silveira de Moraes</a:t>
            </a:r>
          </a:p>
          <a:p>
            <a:pPr algn="ctr"/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endParaRPr lang="pt-BR" sz="4400" b="1" dirty="0">
              <a:solidFill>
                <a:srgbClr val="002060"/>
              </a:solidFill>
            </a:endParaRP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Natureza</a:t>
            </a: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www.sergrasan.com.br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  <p:sndAc>
          <p:stSnd loop="1">
            <p:snd r:embed="rId2" name="Coração de Cavaleiro.wav"/>
          </p:stSnd>
        </p:sndAc>
      </p:transition>
    </mc:Choice>
    <mc:Fallback>
      <p:transition spd="slow" advClick="0" advTm="18000">
        <p:fade/>
        <p:sndAc>
          <p:stSnd loop="1">
            <p:snd r:embed="rId2" name="Coração de Cavalei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6255" y="387927"/>
            <a:ext cx="846512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Tanta gente está morrendo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 Por defender a Mãe terra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Muita gente está padecendo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Defendendo as suas serras</a:t>
            </a:r>
          </a:p>
        </p:txBody>
      </p:sp>
    </p:spTree>
    <p:extLst>
      <p:ext uri="{BB962C8B-B14F-4D97-AF65-F5344CB8AC3E}">
        <p14:creationId xmlns:p14="http://schemas.microsoft.com/office/powerpoint/2010/main" val="1121228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87927"/>
            <a:ext cx="7606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 a natureza um dia secar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água doce toda acabar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Seres viventes vão morrer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Não haverá mais </a:t>
            </a:r>
            <a:r>
              <a:rPr lang="pt-BR" sz="4000" b="1" dirty="0" smtClean="0">
                <a:solidFill>
                  <a:schemeClr val="bg1"/>
                </a:solidFill>
              </a:rPr>
              <a:t>natureza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21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01782"/>
            <a:ext cx="7980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terra pode não acabar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Mas sua natureza morrerá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 chão seco vai dominar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Mas ecossistema perecerá</a:t>
            </a:r>
          </a:p>
        </p:txBody>
      </p:sp>
    </p:spTree>
    <p:extLst>
      <p:ext uri="{BB962C8B-B14F-4D97-AF65-F5344CB8AC3E}">
        <p14:creationId xmlns:p14="http://schemas.microsoft.com/office/powerpoint/2010/main" val="2958801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  <p:sndAc>
          <p:stSnd>
            <p:snd r:embed="rId2" name="Claude Ciari _Le Premier Pas.wav"/>
          </p:stSnd>
        </p:sndAc>
      </p:transition>
    </mc:Choice>
    <mc:Fallback>
      <p:transition spd="slow" advClick="0" advTm="18000">
        <p:fade/>
        <p:sndAc>
          <p:stSnd>
            <p:snd r:embed="rId2" name="Claude Ciari _Le Premier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166256"/>
            <a:ext cx="8104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Não haverá árvores e flores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Na terra seca nada nascerá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Não teremos mais as cores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Semente plantada não </a:t>
            </a:r>
            <a:r>
              <a:rPr lang="pt-BR" sz="4000" b="1" dirty="0" smtClean="0">
                <a:solidFill>
                  <a:schemeClr val="bg1"/>
                </a:solidFill>
              </a:rPr>
              <a:t>gerará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31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7" y="609600"/>
            <a:ext cx="8160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De cada gota de água dependemos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Pelo ecossistema, lutaremos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Pelos mananciais nós viveremos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De </a:t>
            </a:r>
            <a:r>
              <a:rPr lang="pt-BR" sz="4000" b="1" dirty="0">
                <a:solidFill>
                  <a:schemeClr val="bg1"/>
                </a:solidFill>
              </a:rPr>
              <a:t>cada árvore que cultivemos</a:t>
            </a:r>
          </a:p>
        </p:txBody>
      </p:sp>
    </p:spTree>
    <p:extLst>
      <p:ext uri="{BB962C8B-B14F-4D97-AF65-F5344CB8AC3E}">
        <p14:creationId xmlns:p14="http://schemas.microsoft.com/office/powerpoint/2010/main" val="1424868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2400" y="568037"/>
            <a:ext cx="88807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Vem a chuva tão abençoada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Molha a terra, lençol d'água segurando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Terra molhada é terra plantada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Toda a semente  vem sim gerando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388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87927"/>
            <a:ext cx="763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Cada nascente será defendida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Para que a vida seja constante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Cada bica dá grandeza e vida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Cuidar da terra vamos avante</a:t>
            </a:r>
          </a:p>
        </p:txBody>
      </p:sp>
    </p:spTree>
    <p:extLst>
      <p:ext uri="{BB962C8B-B14F-4D97-AF65-F5344CB8AC3E}">
        <p14:creationId xmlns:p14="http://schemas.microsoft.com/office/powerpoint/2010/main" val="3925714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540327"/>
            <a:ext cx="8659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Sem a água quanto sofrimento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Já sabemos bem qual consequência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As secas no sertão é certamente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 exemplo de cada enfrentamento</a:t>
            </a:r>
          </a:p>
        </p:txBody>
      </p:sp>
    </p:spTree>
    <p:extLst>
      <p:ext uri="{BB962C8B-B14F-4D97-AF65-F5344CB8AC3E}">
        <p14:creationId xmlns:p14="http://schemas.microsoft.com/office/powerpoint/2010/main" val="356702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599" y="4073237"/>
            <a:ext cx="7786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Temos que defender a ecologia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Na terra toda a sustentabilidade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natureza gerar em harmonia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Cada grão, cada possibilidade</a:t>
            </a:r>
          </a:p>
        </p:txBody>
      </p:sp>
    </p:spTree>
    <p:extLst>
      <p:ext uri="{BB962C8B-B14F-4D97-AF65-F5344CB8AC3E}">
        <p14:creationId xmlns:p14="http://schemas.microsoft.com/office/powerpoint/2010/main" val="3824206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84909"/>
            <a:ext cx="77446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Deixar para a próxima geração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Condição de vida abundante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Preservar a terra toda criação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Pela natureza ter mais gratidão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64574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04800"/>
            <a:ext cx="8326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Campos verdes, rios correntes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Matas de árvores frondosas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Lençóis freáticos e nascentes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terra é uma mãe generosa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6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04800"/>
            <a:ext cx="8201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Queimadas e exploração da terra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Acabam com atmosfera, natureza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Acabam com a estrutura, beleza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Ser natural e defender com presteza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115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207819" y="3505197"/>
            <a:ext cx="87006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Somos também pó da terra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Alma vivente e eternizada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ama cada montanha, serra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Conscientizar,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memória </a:t>
            </a:r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plantada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41401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6" y="249382"/>
            <a:ext cx="8534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Nascente vida, água viva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Poesia e formatação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</a:t>
            </a:r>
            <a:r>
              <a:rPr lang="pt-BR" sz="3600" b="1" dirty="0" err="1" smtClean="0">
                <a:solidFill>
                  <a:schemeClr val="bg1"/>
                </a:solidFill>
              </a:rPr>
              <a:t>Ap</a:t>
            </a:r>
            <a:r>
              <a:rPr lang="pt-BR" sz="3600" b="1" dirty="0" smtClean="0">
                <a:solidFill>
                  <a:schemeClr val="bg1"/>
                </a:solidFill>
              </a:rPr>
              <a:t> Silveira de Moraes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Imagens Pixabay e pessoais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Música: Coração de cavaleiro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Claude </a:t>
            </a:r>
            <a:r>
              <a:rPr lang="pt-BR" sz="3600" b="1" dirty="0" err="1" smtClean="0">
                <a:solidFill>
                  <a:schemeClr val="bg1"/>
                </a:solidFill>
              </a:rPr>
              <a:t>Ciari</a:t>
            </a:r>
            <a:r>
              <a:rPr lang="pt-BR" sz="3600" b="1" dirty="0" smtClean="0">
                <a:solidFill>
                  <a:schemeClr val="bg1"/>
                </a:solidFill>
              </a:rPr>
              <a:t>- Le Premier </a:t>
            </a:r>
            <a:r>
              <a:rPr lang="pt-BR" sz="3600" b="1" dirty="0" err="1" smtClean="0">
                <a:solidFill>
                  <a:schemeClr val="bg1"/>
                </a:solidFill>
              </a:rPr>
              <a:t>Pas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www.sergrasan.com.br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784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</TotalTime>
  <Words>285</Words>
  <Application>Microsoft Office PowerPoint</Application>
  <PresentationFormat>Apresentação na tela (4:3)</PresentationFormat>
  <Paragraphs>73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17</cp:revision>
  <dcterms:created xsi:type="dcterms:W3CDTF">2018-07-29T11:25:13Z</dcterms:created>
  <dcterms:modified xsi:type="dcterms:W3CDTF">2018-07-29T19:12:53Z</dcterms:modified>
</cp:coreProperties>
</file>