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6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0213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412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926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926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9602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779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301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792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2745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2985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1702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44869-BD46-438E-BD3F-2D8AF32BCFA9}" type="datetimeFigureOut">
              <a:rPr lang="pt-BR" smtClean="0"/>
              <a:t>05/08/2022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32360-100C-4559-A04D-7391FE10E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8984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xhere.com/pt/photo/759759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arvores-estrada-de-terra-estrada-empoeirada-floresta-52599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hotos/rio-paisagem-%C3%A1rvores-natureza-838745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fotografia-de-arvores-refletindo-na-agua-832507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158705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006859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698834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turismobahia/4293598972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sa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588285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paisagens/floresta/arvores-verdes-ceu-azul-nuvens-brancas-nuvens-ceu-arvores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ippopx.com/pt/cold-landscape-outdoors-season-snow-trees-weather-362930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838116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Floresta com árvores&#10;&#10;Descrição gerada automaticamente">
            <a:extLst>
              <a:ext uri="{FF2B5EF4-FFF2-40B4-BE49-F238E27FC236}">
                <a16:creationId xmlns:a16="http://schemas.microsoft.com/office/drawing/2014/main" id="{FECE333D-9700-ED65-204A-4E180BE969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317" r="9999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38FDFD64-0787-3F90-D6AA-295A727C9289}"/>
              </a:ext>
            </a:extLst>
          </p:cNvPr>
          <p:cNvSpPr txBox="1"/>
          <p:nvPr/>
        </p:nvSpPr>
        <p:spPr>
          <a:xfrm>
            <a:off x="1105319" y="341644"/>
            <a:ext cx="7697037" cy="6451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TÚ és grande mãe natureza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44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CRIAÇÃO DE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AP. SILVEIRA DE MORAES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SILVEIRA NATUREZA SLIDES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25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  <p:sndAc>
          <p:stSnd loop="1">
            <p:snd r:embed="rId2" name="conquest_of_paradise_ni.wavCONV.wav"/>
          </p:stSnd>
        </p:sndAc>
      </p:transition>
    </mc:Choice>
    <mc:Fallback>
      <p:transition spd="slow" advClick="0" advTm="15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Caminho de terra com árvores ao fundo&#10;&#10;Descrição gerada automaticamente">
            <a:extLst>
              <a:ext uri="{FF2B5EF4-FFF2-40B4-BE49-F238E27FC236}">
                <a16:creationId xmlns:a16="http://schemas.microsoft.com/office/drawing/2014/main" id="{7F743ACF-7C88-0D7C-2E44-310C817BD1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809" r="5177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EA20FFC-6F2A-1482-9255-9E0CB7B5247C}"/>
              </a:ext>
            </a:extLst>
          </p:cNvPr>
          <p:cNvSpPr txBox="1"/>
          <p:nvPr/>
        </p:nvSpPr>
        <p:spPr>
          <a:xfrm>
            <a:off x="673240" y="271305"/>
            <a:ext cx="7747279" cy="3005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Grande e pura emoção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Sentir, ouvir a </a:t>
            </a:r>
            <a:r>
              <a:rPr lang="pt-BR" sz="4000" b="1" dirty="0" err="1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t-BR" sz="40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natureza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Bate forte o coração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apreciar tantas belezas</a:t>
            </a:r>
          </a:p>
        </p:txBody>
      </p:sp>
    </p:spTree>
    <p:extLst>
      <p:ext uri="{BB962C8B-B14F-4D97-AF65-F5344CB8AC3E}">
        <p14:creationId xmlns:p14="http://schemas.microsoft.com/office/powerpoint/2010/main" val="341265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70AF5082-A36A-E768-DB7A-C5DAA7D40F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ED99FA7-8663-2F86-2B03-FC01A8716A85}"/>
              </a:ext>
            </a:extLst>
          </p:cNvPr>
          <p:cNvSpPr txBox="1"/>
          <p:nvPr/>
        </p:nvSpPr>
        <p:spPr>
          <a:xfrm>
            <a:off x="552660" y="3155183"/>
            <a:ext cx="9294725" cy="2744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Tantas cores e flores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Pássaros, árvores frondosas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Tantas espécies e olores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Nesta natureza majestosa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094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5C2AA41C-2AC8-A108-FD57-FF2C345821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313" r="18007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EC4BBE3-B5D4-D694-F1F9-9780ED23E392}"/>
              </a:ext>
            </a:extLst>
          </p:cNvPr>
          <p:cNvSpPr txBox="1"/>
          <p:nvPr/>
        </p:nvSpPr>
        <p:spPr>
          <a:xfrm>
            <a:off x="844062" y="3429000"/>
            <a:ext cx="7556360" cy="3005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Rios serpenteando as montanhas</a:t>
            </a:r>
            <a:endParaRPr lang="pt-BR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Animais, peixes nascendo</a:t>
            </a:r>
            <a:endParaRPr lang="pt-BR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Exuberância é tamanha</a:t>
            </a:r>
            <a:endParaRPr lang="pt-BR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flora que vai crescendo</a:t>
            </a:r>
            <a:endParaRPr lang="pt-BR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501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6A25B4D9-0426-943F-442D-F0472651F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9" r="10486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B431171-8026-DAC1-3942-47AB6814368F}"/>
              </a:ext>
            </a:extLst>
          </p:cNvPr>
          <p:cNvSpPr txBox="1"/>
          <p:nvPr/>
        </p:nvSpPr>
        <p:spPr>
          <a:xfrm>
            <a:off x="442127" y="160774"/>
            <a:ext cx="8078875" cy="2484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Aqui está o amor do criador</a:t>
            </a:r>
            <a:endParaRPr lang="pt-BR" sz="32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seus mistérios imensuráveis </a:t>
            </a:r>
            <a:endParaRPr lang="pt-BR" sz="32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é feito com tanto amor</a:t>
            </a:r>
            <a:endParaRPr lang="pt-BR" sz="32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suas criações perpetuáveis</a:t>
            </a:r>
            <a:endParaRPr lang="pt-BR" sz="32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710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Sol brilhando sobre a água&#10;&#10;Descrição gerada automaticamente">
            <a:extLst>
              <a:ext uri="{FF2B5EF4-FFF2-40B4-BE49-F238E27FC236}">
                <a16:creationId xmlns:a16="http://schemas.microsoft.com/office/drawing/2014/main" id="{D1ACEDFF-24A0-77D6-5741-7D4D753D8C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381" r="1602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A2FC427-0B69-F25B-C90B-AE553557C3D9}"/>
              </a:ext>
            </a:extLst>
          </p:cNvPr>
          <p:cNvSpPr txBox="1"/>
          <p:nvPr/>
        </p:nvSpPr>
        <p:spPr>
          <a:xfrm>
            <a:off x="803868" y="2491991"/>
            <a:ext cx="7174523" cy="2744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Pássaros e borboletas dão bom dia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 árvores, flores voando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natureza tem a sua melodia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aos ouvidos vão agradando</a:t>
            </a:r>
          </a:p>
        </p:txBody>
      </p:sp>
    </p:spTree>
    <p:extLst>
      <p:ext uri="{BB962C8B-B14F-4D97-AF65-F5344CB8AC3E}">
        <p14:creationId xmlns:p14="http://schemas.microsoft.com/office/powerpoint/2010/main" val="2530589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or do sol no mar&#10;&#10;Descrição gerada automaticamente">
            <a:extLst>
              <a:ext uri="{FF2B5EF4-FFF2-40B4-BE49-F238E27FC236}">
                <a16:creationId xmlns:a16="http://schemas.microsoft.com/office/drawing/2014/main" id="{9132C4E1-2462-F22E-BEC1-5C0F0C83C1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703" r="4613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77CEFC6-029B-E29F-D34A-F4458B761A2A}"/>
              </a:ext>
            </a:extLst>
          </p:cNvPr>
          <p:cNvSpPr txBox="1"/>
          <p:nvPr/>
        </p:nvSpPr>
        <p:spPr>
          <a:xfrm>
            <a:off x="150726" y="281354"/>
            <a:ext cx="7626698" cy="2744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Viver é mesmo uma aventura</a:t>
            </a:r>
            <a:endParaRPr lang="pt-BR" sz="36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Apreciar tanta coisa boa</a:t>
            </a:r>
            <a:endParaRPr lang="pt-BR" sz="36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Deixar de lado as agruras</a:t>
            </a:r>
            <a:endParaRPr lang="pt-BR" sz="36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accent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 somente o bem que ressoa</a:t>
            </a:r>
            <a:endParaRPr lang="pt-BR" sz="36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71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almeira em frente a praia&#10;&#10;Descrição gerada automaticamente">
            <a:extLst>
              <a:ext uri="{FF2B5EF4-FFF2-40B4-BE49-F238E27FC236}">
                <a16:creationId xmlns:a16="http://schemas.microsoft.com/office/drawing/2014/main" id="{13BD666B-4A0B-A602-BB1C-7509017547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07" r="8710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C636F0F-1EE6-BCBA-A017-10527A04B365}"/>
              </a:ext>
            </a:extLst>
          </p:cNvPr>
          <p:cNvSpPr txBox="1"/>
          <p:nvPr/>
        </p:nvSpPr>
        <p:spPr>
          <a:xfrm>
            <a:off x="6558036" y="6657945"/>
            <a:ext cx="258596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flickr.com/photos/turismobahia/429359897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DC30407-273E-B864-40A6-311ECA7148E0}"/>
              </a:ext>
            </a:extLst>
          </p:cNvPr>
          <p:cNvSpPr txBox="1"/>
          <p:nvPr/>
        </p:nvSpPr>
        <p:spPr>
          <a:xfrm>
            <a:off x="2954216" y="2582426"/>
            <a:ext cx="5938576" cy="2744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natureza merece atenção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o nosso lar tão agredido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cada canto da criação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 deve ser mais querido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463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lanta com flores rosas&#10;&#10;Descrição gerada automaticamente">
            <a:extLst>
              <a:ext uri="{FF2B5EF4-FFF2-40B4-BE49-F238E27FC236}">
                <a16:creationId xmlns:a16="http://schemas.microsoft.com/office/drawing/2014/main" id="{83A539A2-ACCB-D37D-1916-80451E8AE0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6" r="16546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6A34967-295E-8690-7CD0-991FB0017FE2}"/>
              </a:ext>
            </a:extLst>
          </p:cNvPr>
          <p:cNvSpPr txBox="1"/>
          <p:nvPr/>
        </p:nvSpPr>
        <p:spPr>
          <a:xfrm>
            <a:off x="1748413" y="140677"/>
            <a:ext cx="6873073" cy="2484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Cuidar da água e da terra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termos bons alimentos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toda criação na serra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rios e mares mais proventos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680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esta com árvores&#10;&#10;Descrição gerada automaticamente">
            <a:extLst>
              <a:ext uri="{FF2B5EF4-FFF2-40B4-BE49-F238E27FC236}">
                <a16:creationId xmlns:a16="http://schemas.microsoft.com/office/drawing/2014/main" id="{85BB47C6-AB0F-F9B5-0CD1-2A0F2A9906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0985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E6EA638-1C9A-ACA2-3CBA-924B54E8D258}"/>
              </a:ext>
            </a:extLst>
          </p:cNvPr>
          <p:cNvSpPr txBox="1"/>
          <p:nvPr/>
        </p:nvSpPr>
        <p:spPr>
          <a:xfrm>
            <a:off x="2170444" y="0"/>
            <a:ext cx="6621864" cy="3286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Amar a terra, o nosso lar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ele ter mais cuidado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 criação poder eternizar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ter para todos quinhão guardado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777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esta com árvores secas&#10;&#10;Descrição gerada automaticamente">
            <a:extLst>
              <a:ext uri="{FF2B5EF4-FFF2-40B4-BE49-F238E27FC236}">
                <a16:creationId xmlns:a16="http://schemas.microsoft.com/office/drawing/2014/main" id="{05B3CCCE-8987-F297-3BC5-D7FAD286B1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9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090DCE9-8D51-3741-7999-E7404314A099}"/>
              </a:ext>
            </a:extLst>
          </p:cNvPr>
          <p:cNvSpPr txBox="1"/>
          <p:nvPr/>
        </p:nvSpPr>
        <p:spPr>
          <a:xfrm>
            <a:off x="874206" y="854110"/>
            <a:ext cx="6852975" cy="2744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Pensar até na sustentabilidade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forma de plantação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gerar mais qualidade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solo do planeta, nação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485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Caminho entre árvores&#10;&#10;Descrição gerada automaticamente">
            <a:extLst>
              <a:ext uri="{FF2B5EF4-FFF2-40B4-BE49-F238E27FC236}">
                <a16:creationId xmlns:a16="http://schemas.microsoft.com/office/drawing/2014/main" id="{7BC571D6-448A-51A5-31BE-F0AE648A0C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9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0141195-2386-4CA9-3341-943CF4C4850F}"/>
              </a:ext>
            </a:extLst>
          </p:cNvPr>
          <p:cNvSpPr txBox="1"/>
          <p:nvPr/>
        </p:nvSpPr>
        <p:spPr>
          <a:xfrm>
            <a:off x="470558" y="-160774"/>
            <a:ext cx="88945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</a:rPr>
              <a:t>´</a:t>
            </a:r>
          </a:p>
          <a:p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Tú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és a grande mãe natureza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Criação e formatação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Imagens plataforma </a:t>
            </a:r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bing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Pixabay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Música:COQUEST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OF PARADISE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SILVEIRA NATUREZA SLIDES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WWWW.SERGRASAN.COM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WWWW.NORMASILVEIRAMORAES.RECANTODASLETRAS.COM.BR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05/08/2022</a:t>
            </a:r>
          </a:p>
        </p:txBody>
      </p:sp>
    </p:spTree>
    <p:extLst>
      <p:ext uri="{BB962C8B-B14F-4D97-AF65-F5344CB8AC3E}">
        <p14:creationId xmlns:p14="http://schemas.microsoft.com/office/powerpoint/2010/main" val="384713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25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271</Words>
  <Application>Microsoft Office PowerPoint</Application>
  <PresentationFormat>Apresentação na tela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</cp:revision>
  <dcterms:created xsi:type="dcterms:W3CDTF">2022-08-05T16:38:16Z</dcterms:created>
  <dcterms:modified xsi:type="dcterms:W3CDTF">2022-08-05T22:00:44Z</dcterms:modified>
</cp:coreProperties>
</file>