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6" r:id="rId7"/>
    <p:sldId id="267" r:id="rId8"/>
    <p:sldId id="268" r:id="rId9"/>
    <p:sldId id="262" r:id="rId10"/>
    <p:sldId id="263" r:id="rId11"/>
    <p:sldId id="259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150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321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013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5599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920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676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335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20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224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557D3-3756-425E-897D-2B4A309C4A11}" type="datetimeFigureOut">
              <a:rPr lang="pt-BR" smtClean="0"/>
              <a:t>04/02/2019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D7B66-379A-46D6-9179-E7E2DDFD2E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5096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paes.recantodasletras.com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" y="0"/>
            <a:ext cx="8465126" cy="6640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rgbClr val="FFC000"/>
                </a:solidFill>
              </a:rPr>
              <a:t> </a:t>
            </a:r>
            <a:r>
              <a:rPr lang="pt-BR" sz="6000" b="1" smtClean="0">
                <a:solidFill>
                  <a:srgbClr val="FFC000"/>
                </a:solidFill>
              </a:rPr>
              <a:t>Chuva caindo no </a:t>
            </a:r>
            <a:r>
              <a:rPr lang="pt-BR" sz="6000" b="1" dirty="0">
                <a:solidFill>
                  <a:srgbClr val="FFC000"/>
                </a:solidFill>
              </a:rPr>
              <a:t>T</a:t>
            </a:r>
            <a:r>
              <a:rPr lang="pt-BR" sz="6000" b="1" dirty="0" smtClean="0">
                <a:solidFill>
                  <a:srgbClr val="FFC000"/>
                </a:solidFill>
              </a:rPr>
              <a:t>elhado</a:t>
            </a:r>
          </a:p>
          <a:p>
            <a:r>
              <a:rPr lang="pt-BR" sz="4400" b="1" dirty="0" smtClean="0">
                <a:solidFill>
                  <a:srgbClr val="FFC000"/>
                </a:solidFill>
              </a:rPr>
              <a:t> Apresentando</a:t>
            </a:r>
          </a:p>
          <a:p>
            <a:r>
              <a:rPr lang="pt-BR" sz="4400" b="1" dirty="0" smtClean="0">
                <a:solidFill>
                  <a:srgbClr val="FFC000"/>
                </a:solidFill>
              </a:rPr>
              <a:t> Norma Aparecida Silveira Moraes</a:t>
            </a:r>
          </a:p>
          <a:p>
            <a:endParaRPr lang="pt-BR" sz="4400" b="1" dirty="0" smtClean="0">
              <a:solidFill>
                <a:srgbClr val="FFC000"/>
              </a:solidFill>
            </a:endParaRPr>
          </a:p>
          <a:p>
            <a:endParaRPr lang="pt-BR" sz="4400" b="1" dirty="0" smtClean="0">
              <a:solidFill>
                <a:srgbClr val="FFC000"/>
              </a:solidFill>
            </a:endParaRPr>
          </a:p>
          <a:p>
            <a:endParaRPr lang="pt-BR" sz="4400" b="1" dirty="0">
              <a:solidFill>
                <a:srgbClr val="FFC000"/>
              </a:solidFill>
            </a:endParaRPr>
          </a:p>
          <a:p>
            <a:r>
              <a:rPr lang="pt-BR" sz="4400" b="1" dirty="0" smtClean="0">
                <a:solidFill>
                  <a:srgbClr val="FFC000"/>
                </a:solidFill>
              </a:rPr>
              <a:t> Divulgação</a:t>
            </a:r>
          </a:p>
          <a:p>
            <a:r>
              <a:rPr lang="pt-BR" sz="4400" b="1" dirty="0" smtClean="0">
                <a:solidFill>
                  <a:srgbClr val="FFC000"/>
                </a:solidFill>
              </a:rPr>
              <a:t> NORMA NATUREZA SLIDES</a:t>
            </a:r>
          </a:p>
          <a:p>
            <a:r>
              <a:rPr lang="pt-BR" sz="4400" b="1" dirty="0" smtClean="0">
                <a:solidFill>
                  <a:srgbClr val="FFC000"/>
                </a:solidFill>
              </a:rPr>
              <a:t> www.sergrasan.com</a:t>
            </a:r>
            <a:endParaRPr lang="pt-BR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00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  <p:sndAc>
          <p:stSnd loop="1">
            <p:snd r:embed="rId2" name="E O Vento Levou.wav"/>
          </p:stSnd>
        </p:sndAc>
      </p:transition>
    </mc:Choice>
    <mc:Fallback xmlns="">
      <p:transition spd="slow" advClick="0" advTm="13000">
        <p:fade/>
        <p:sndAc>
          <p:stSnd loop="1">
            <p:snd r:embed="rId4" name="E O Vento Lev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1" y="429491"/>
            <a:ext cx="7467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</a:rPr>
              <a:t>Cai chuvinha tão boa</a:t>
            </a:r>
          </a:p>
          <a:p>
            <a:r>
              <a:rPr lang="pt-BR" sz="4400" b="1" dirty="0">
                <a:solidFill>
                  <a:srgbClr val="FFC000"/>
                </a:solidFill>
              </a:rPr>
              <a:t>Molha a terra agora</a:t>
            </a:r>
          </a:p>
          <a:p>
            <a:r>
              <a:rPr lang="pt-BR" sz="4400" b="1" dirty="0">
                <a:solidFill>
                  <a:srgbClr val="FFC000"/>
                </a:solidFill>
              </a:rPr>
              <a:t>Esperamos que </a:t>
            </a:r>
            <a:r>
              <a:rPr lang="pt-BR" sz="4400" b="1" dirty="0" smtClean="0">
                <a:solidFill>
                  <a:srgbClr val="FFC000"/>
                </a:solidFill>
              </a:rPr>
              <a:t>molhas</a:t>
            </a:r>
            <a:endParaRPr lang="pt-BR" sz="4400" b="1" dirty="0">
              <a:solidFill>
                <a:srgbClr val="FFC000"/>
              </a:solidFill>
            </a:endParaRPr>
          </a:p>
          <a:p>
            <a:r>
              <a:rPr lang="pt-BR" sz="4400" b="1" dirty="0">
                <a:solidFill>
                  <a:srgbClr val="FFC000"/>
                </a:solidFill>
              </a:rPr>
              <a:t>A terra nesta hora</a:t>
            </a:r>
          </a:p>
        </p:txBody>
      </p:sp>
    </p:spTree>
    <p:extLst>
      <p:ext uri="{BB962C8B-B14F-4D97-AF65-F5344CB8AC3E}">
        <p14:creationId xmlns:p14="http://schemas.microsoft.com/office/powerpoint/2010/main" val="1573234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568036"/>
            <a:ext cx="6511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Já foi lançado as sementes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A terra já foi bem arada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Tudo brota naturalmente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A terra já está molhada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7558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04801"/>
            <a:ext cx="7578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Escuto a chuva no telhado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É música para meus ouvidos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Cai no chão, tão esperado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Faz jardim ficar florido</a:t>
            </a:r>
          </a:p>
        </p:txBody>
      </p:sp>
    </p:spTree>
    <p:extLst>
      <p:ext uri="{BB962C8B-B14F-4D97-AF65-F5344CB8AC3E}">
        <p14:creationId xmlns:p14="http://schemas.microsoft.com/office/powerpoint/2010/main" val="289169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24691"/>
            <a:ext cx="80494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Suas gostas tão espalhadas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Transparentes e brilhantes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Cada gota é misturada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Como um diamante brilhante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75638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10" y="249383"/>
            <a:ext cx="7509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A chuva lava a alma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Em intensa purificação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Limpa tudo, com calma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Regando e fertilizando o chão</a:t>
            </a:r>
          </a:p>
        </p:txBody>
      </p:sp>
    </p:spTree>
    <p:extLst>
      <p:ext uri="{BB962C8B-B14F-4D97-AF65-F5344CB8AC3E}">
        <p14:creationId xmlns:p14="http://schemas.microsoft.com/office/powerpoint/2010/main" val="48288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3"/>
            <a:ext cx="9144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595745"/>
            <a:ext cx="67610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</a:t>
            </a:r>
            <a:r>
              <a:rPr lang="pt-BR" sz="4000" b="1" dirty="0">
                <a:solidFill>
                  <a:srgbClr val="FFC000"/>
                </a:solidFill>
              </a:rPr>
              <a:t>Cai gotinhas tão preciosas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Deus </a:t>
            </a:r>
            <a:r>
              <a:rPr lang="pt-BR" sz="4000" b="1" dirty="0" smtClean="0">
                <a:solidFill>
                  <a:srgbClr val="FFC000"/>
                </a:solidFill>
              </a:rPr>
              <a:t>manda </a:t>
            </a:r>
            <a:r>
              <a:rPr lang="pt-BR" sz="4000" b="1" dirty="0">
                <a:solidFill>
                  <a:srgbClr val="FFC000"/>
                </a:solidFill>
              </a:rPr>
              <a:t>do alto o pão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Cai chuva tão generosa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Na medida certa é comunhão</a:t>
            </a:r>
          </a:p>
        </p:txBody>
      </p:sp>
    </p:spTree>
    <p:extLst>
      <p:ext uri="{BB962C8B-B14F-4D97-AF65-F5344CB8AC3E}">
        <p14:creationId xmlns:p14="http://schemas.microsoft.com/office/powerpoint/2010/main" val="1972438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0"/>
            <a:ext cx="75368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Cai chuva tão refrescante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Puríssima é o alimento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Cai chuva de diamante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Cada gota é suprimento</a:t>
            </a:r>
          </a:p>
        </p:txBody>
      </p:sp>
    </p:spTree>
    <p:extLst>
      <p:ext uri="{BB962C8B-B14F-4D97-AF65-F5344CB8AC3E}">
        <p14:creationId xmlns:p14="http://schemas.microsoft.com/office/powerpoint/2010/main" val="2120950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96836" y="290945"/>
            <a:ext cx="6400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Faz brotar a nascente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Faz os rios circundar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Faz tudo ficar diferente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Faz a vida </a:t>
            </a:r>
            <a:r>
              <a:rPr lang="pt-BR" sz="4000" b="1" dirty="0" smtClean="0">
                <a:solidFill>
                  <a:srgbClr val="FFC000"/>
                </a:solidFill>
              </a:rPr>
              <a:t>brilhar</a:t>
            </a:r>
            <a:r>
              <a:rPr lang="pt-BR" sz="4000" b="1" dirty="0">
                <a:solidFill>
                  <a:srgbClr val="FFC000"/>
                </a:solidFill>
              </a:rPr>
              <a:t>, verdejar</a:t>
            </a:r>
          </a:p>
        </p:txBody>
      </p:sp>
    </p:spTree>
    <p:extLst>
      <p:ext uri="{BB962C8B-B14F-4D97-AF65-F5344CB8AC3E}">
        <p14:creationId xmlns:p14="http://schemas.microsoft.com/office/powerpoint/2010/main" val="1831068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09" y="235527"/>
            <a:ext cx="68995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Como Deus é maravilhoso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Nada é por acaso, é viver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Deus Pai tão poderoso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A </a:t>
            </a:r>
            <a:r>
              <a:rPr lang="pt-BR" sz="4000" b="1" dirty="0" smtClean="0">
                <a:solidFill>
                  <a:srgbClr val="FFC000"/>
                </a:solidFill>
              </a:rPr>
              <a:t>Vós </a:t>
            </a:r>
            <a:r>
              <a:rPr lang="pt-BR" sz="4000" b="1" dirty="0">
                <a:solidFill>
                  <a:srgbClr val="FFC000"/>
                </a:solidFill>
              </a:rPr>
              <a:t>podemos agradecer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84587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38546"/>
            <a:ext cx="74260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A ti podemos recorrer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Pois vem sempre acudir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Vós sabeis de tudo, é só crer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Na vida saber refletir</a:t>
            </a:r>
          </a:p>
        </p:txBody>
      </p:sp>
    </p:spTree>
    <p:extLst>
      <p:ext uri="{BB962C8B-B14F-4D97-AF65-F5344CB8AC3E}">
        <p14:creationId xmlns:p14="http://schemas.microsoft.com/office/powerpoint/2010/main" val="79688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8" y="221673"/>
            <a:ext cx="71489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Criaste formosa natureza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Com tudo tão perfeito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É a sabedoria e a justeza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Chuva, celeiro, vida o feito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8263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96982"/>
            <a:ext cx="75784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 o homem soubesse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Fazer tudo com sustentabilidade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 fazer certo sempre pudesse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Teríamos sempre estabilidade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56169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96982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Créditos 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Cai chuva no telhado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Poesia e formatação de slides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Imagens: Site Pixabay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Música</a:t>
            </a:r>
            <a:r>
              <a:rPr lang="pt-BR" sz="3600" b="1" dirty="0" smtClean="0">
                <a:solidFill>
                  <a:schemeClr val="bg1"/>
                </a:solidFill>
              </a:rPr>
              <a:t>: E o tempo levou</a:t>
            </a:r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hlinkClick r:id="rId3"/>
              </a:rPr>
              <a:t>www.normasilveirampaes.recantodasletras.combr</a:t>
            </a:r>
            <a:endParaRPr lang="pt-BR" sz="3200" b="1" dirty="0" smtClean="0"/>
          </a:p>
          <a:p>
            <a:r>
              <a:rPr lang="pt-BR" sz="36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94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3000">
        <p15:prstTrans prst="fracture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251</Words>
  <Application>Microsoft Office PowerPoint</Application>
  <PresentationFormat>Apresentação na tela (4:3)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2019-02-04T17:05:04Z</dcterms:created>
  <dcterms:modified xsi:type="dcterms:W3CDTF">2019-02-04T19:17:34Z</dcterms:modified>
</cp:coreProperties>
</file>