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8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4" r:id="rId18"/>
    <p:sldId id="273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9F57-7102-4695-90B9-A9401A24BCAA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94A96-B7D3-48C5-86C4-B193CF53E4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1826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9F57-7102-4695-90B9-A9401A24BCAA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94A96-B7D3-48C5-86C4-B193CF53E4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2764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9F57-7102-4695-90B9-A9401A24BCAA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94A96-B7D3-48C5-86C4-B193CF53E4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436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9F57-7102-4695-90B9-A9401A24BCAA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94A96-B7D3-48C5-86C4-B193CF53E4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2272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9F57-7102-4695-90B9-A9401A24BCAA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94A96-B7D3-48C5-86C4-B193CF53E4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4250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9F57-7102-4695-90B9-A9401A24BCAA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94A96-B7D3-48C5-86C4-B193CF53E4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3779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9F57-7102-4695-90B9-A9401A24BCAA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94A96-B7D3-48C5-86C4-B193CF53E4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257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9F57-7102-4695-90B9-A9401A24BCAA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94A96-B7D3-48C5-86C4-B193CF53E4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6056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9F57-7102-4695-90B9-A9401A24BCAA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94A96-B7D3-48C5-86C4-B193CF53E4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0521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9F57-7102-4695-90B9-A9401A24BCAA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94A96-B7D3-48C5-86C4-B193CF53E4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4761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E9F57-7102-4695-90B9-A9401A24BCAA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94A96-B7D3-48C5-86C4-B193CF53E4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0734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E9F57-7102-4695-90B9-A9401A24BCAA}" type="datetimeFigureOut">
              <a:rPr lang="pt-BR" smtClean="0"/>
              <a:t>16/01/2016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94A96-B7D3-48C5-86C4-B193CF53E4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52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s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09" y="0"/>
            <a:ext cx="94349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138545"/>
            <a:ext cx="8922327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u="sng" dirty="0" smtClean="0">
                <a:solidFill>
                  <a:srgbClr val="FFC000"/>
                </a:solidFill>
              </a:rPr>
              <a:t>Quero Viajar por aí...</a:t>
            </a:r>
          </a:p>
          <a:p>
            <a:pPr algn="ctr"/>
            <a:r>
              <a:rPr lang="pt-BR" sz="4800" b="1" dirty="0"/>
              <a:t> </a:t>
            </a:r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</a:t>
            </a:r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exto e formatação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4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800" b="1" dirty="0" smtClean="0"/>
              <a:t>Divulgação</a:t>
            </a:r>
          </a:p>
          <a:p>
            <a:pPr algn="ctr"/>
            <a:endParaRPr lang="pt-BR" sz="4800" b="1" dirty="0"/>
          </a:p>
          <a:p>
            <a:pPr algn="ctr"/>
            <a:r>
              <a:rPr lang="pt-BR" sz="4800" b="1" dirty="0" smtClean="0">
                <a:hlinkClick r:id="rId4"/>
              </a:rPr>
              <a:t>WWW.SERGRASAN.COM</a:t>
            </a:r>
            <a:endParaRPr lang="pt-BR" sz="4800" b="1" dirty="0" smtClean="0"/>
          </a:p>
          <a:p>
            <a:pPr algn="ctr"/>
            <a:r>
              <a:rPr lang="pt-BR" sz="4800" b="1" u="sng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NORMA NATUREZA</a:t>
            </a:r>
            <a:endParaRPr lang="pt-BR" sz="4800" b="1" u="sng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0100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  <p:sndAc>
          <p:stSnd loop="1">
            <p:snd r:embed="rId2" name="conquest_of_paradise_ni.wavCONV.wav"/>
          </p:stSnd>
        </p:sndAc>
      </p:transition>
    </mc:Choice>
    <mc:Fallback>
      <p:transition spd="slow" advClick="0" advTm="17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35527" y="152400"/>
            <a:ext cx="86313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Sair por aí, contemplando a natureza, sentindo o vento bater em meu rosto, pensado na saudade que me dói.</a:t>
            </a:r>
          </a:p>
        </p:txBody>
      </p:sp>
    </p:spTree>
    <p:extLst>
      <p:ext uri="{BB962C8B-B14F-4D97-AF65-F5344CB8AC3E}">
        <p14:creationId xmlns:p14="http://schemas.microsoft.com/office/powerpoint/2010/main" val="3545319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63236"/>
            <a:ext cx="85759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Quero viajar, ir de encontro as montanhas aonde o sol desponta de manhã batendo </a:t>
            </a:r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na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porta da cozinha</a:t>
            </a:r>
          </a:p>
        </p:txBody>
      </p:sp>
    </p:spTree>
    <p:extLst>
      <p:ext uri="{BB962C8B-B14F-4D97-AF65-F5344CB8AC3E}">
        <p14:creationId xmlns:p14="http://schemas.microsoft.com/office/powerpoint/2010/main" val="3047769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66255"/>
            <a:ext cx="89223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Quero viajar, deixar meus cabelos ao vento, fazendo carinho, levando meus pensamentos.</a:t>
            </a:r>
          </a:p>
        </p:txBody>
      </p:sp>
    </p:spTree>
    <p:extLst>
      <p:ext uri="{BB962C8B-B14F-4D97-AF65-F5344CB8AC3E}">
        <p14:creationId xmlns:p14="http://schemas.microsoft.com/office/powerpoint/2010/main" val="2623083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318655"/>
            <a:ext cx="79802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Quero viajar por aí, buscar os meus sonhos realizar, em cada ponto desta estrada chamada vida.</a:t>
            </a:r>
          </a:p>
        </p:txBody>
      </p:sp>
    </p:spTree>
    <p:extLst>
      <p:ext uri="{BB962C8B-B14F-4D97-AF65-F5344CB8AC3E}">
        <p14:creationId xmlns:p14="http://schemas.microsoft.com/office/powerpoint/2010/main" val="695786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80109"/>
            <a:ext cx="86729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Quero viajar, olhar as estrelas no firmamento, falar com elas e contar minhas saudades.</a:t>
            </a:r>
          </a:p>
        </p:txBody>
      </p:sp>
    </p:spTree>
    <p:extLst>
      <p:ext uri="{BB962C8B-B14F-4D97-AF65-F5344CB8AC3E}">
        <p14:creationId xmlns:p14="http://schemas.microsoft.com/office/powerpoint/2010/main" val="4178392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0"/>
            <a:ext cx="9240981" cy="69826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124691"/>
            <a:ext cx="86175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Quero viajar pelas planícies, para sentir o verdejante, das palmeiras, acariciar os arbustos em minhas pernas e braços.</a:t>
            </a:r>
          </a:p>
        </p:txBody>
      </p:sp>
    </p:spTree>
    <p:extLst>
      <p:ext uri="{BB962C8B-B14F-4D97-AF65-F5344CB8AC3E}">
        <p14:creationId xmlns:p14="http://schemas.microsoft.com/office/powerpoint/2010/main" val="2084096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60" y="221673"/>
            <a:ext cx="94170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Quero viajar por aí, sentindo o cheiro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do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mato, da terra molhada depois da chuva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,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do leite da vaca no curral.</a:t>
            </a:r>
          </a:p>
        </p:txBody>
      </p:sp>
    </p:spTree>
    <p:extLst>
      <p:ext uri="{BB962C8B-B14F-4D97-AF65-F5344CB8AC3E}">
        <p14:creationId xmlns:p14="http://schemas.microsoft.com/office/powerpoint/2010/main" val="4090794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93964"/>
            <a:ext cx="83127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Quero viajar por aí, nadar no rio, colher a flor do campo, respirar ar puro das montanhas.</a:t>
            </a:r>
          </a:p>
        </p:txBody>
      </p:sp>
    </p:spTree>
    <p:extLst>
      <p:ext uri="{BB962C8B-B14F-4D97-AF65-F5344CB8AC3E}">
        <p14:creationId xmlns:p14="http://schemas.microsoft.com/office/powerpoint/2010/main" val="1297047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80109"/>
            <a:ext cx="88669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Quero viajar, matar a saudade de você, 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num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abraço terno e fraterno, de eterno amor que nunca é esquecido, 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amigos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PARA SEMPRE.</a:t>
            </a: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7506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110836"/>
            <a:ext cx="86729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Quero viajar por aí, olhar a lua prateada no céu, sentir a noite em meus ombros, sentir o perfume da dama da noite.</a:t>
            </a:r>
          </a:p>
        </p:txBody>
      </p:sp>
    </p:spTree>
    <p:extLst>
      <p:ext uri="{BB962C8B-B14F-4D97-AF65-F5344CB8AC3E}">
        <p14:creationId xmlns:p14="http://schemas.microsoft.com/office/powerpoint/2010/main" val="3580067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304800"/>
            <a:ext cx="8853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Quero viajar por aí, buscar o saber na natureza, inventar, criar, a amar.</a:t>
            </a:r>
          </a:p>
        </p:txBody>
      </p:sp>
    </p:spTree>
    <p:extLst>
      <p:ext uri="{BB962C8B-B14F-4D97-AF65-F5344CB8AC3E}">
        <p14:creationId xmlns:p14="http://schemas.microsoft.com/office/powerpoint/2010/main" val="3805400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82545" cy="71073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180109"/>
            <a:ext cx="86036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Quero viajar por aí, levar minha paz, buscar a sua paz e com ela transformar o mundo</a:t>
            </a:r>
            <a:r>
              <a:rPr lang="pt-BR" b="1" dirty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7246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38545"/>
            <a:ext cx="85066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Quero viajar por aí, levar alegria no meu sorriso, e até consolar-me se tiver triste na beleza e na grandeza da natureza, meu maior presente.</a:t>
            </a:r>
          </a:p>
        </p:txBody>
      </p:sp>
    </p:spTree>
    <p:extLst>
      <p:ext uri="{BB962C8B-B14F-4D97-AF65-F5344CB8AC3E}">
        <p14:creationId xmlns:p14="http://schemas.microsoft.com/office/powerpoint/2010/main" val="3768304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9144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0"/>
            <a:ext cx="847898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Quero viajar na amizade, nos sentimentos e pensamentos bons, na alegria de Ser mais do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ter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16786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0"/>
            <a:ext cx="85898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Quero viajar, buscando o bem, esquecer as mágoas, buscar a energia boa e pura da criança, e a bondade do </a:t>
            </a: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idoso, da natureza.</a:t>
            </a:r>
            <a:endParaRPr lang="pt-BR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0347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52400"/>
            <a:ext cx="83958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Quero viajar por aí, levando o meu amor e a fé, que é a esperança que movem a vida. Quero levar na empatia a paz.</a:t>
            </a:r>
          </a:p>
        </p:txBody>
      </p:sp>
    </p:spTree>
    <p:extLst>
      <p:ext uri="{BB962C8B-B14F-4D97-AF65-F5344CB8AC3E}">
        <p14:creationId xmlns:p14="http://schemas.microsoft.com/office/powerpoint/2010/main" val="4175532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07818"/>
            <a:ext cx="86036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Quero viajar por aí, buscar e levar um carinho, compartilhar o que aprendi e buscar o seu saber. Para se ajuntar ao meu, na tela da vida, neste constante aprender</a:t>
            </a:r>
          </a:p>
        </p:txBody>
      </p:sp>
    </p:spTree>
    <p:extLst>
      <p:ext uri="{BB962C8B-B14F-4D97-AF65-F5344CB8AC3E}">
        <p14:creationId xmlns:p14="http://schemas.microsoft.com/office/powerpoint/2010/main" val="2855944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429491"/>
            <a:ext cx="85482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Quero viajar por aí, apreciar as estradas, a flores pelos caminhos, cheiro que se espalha, beleza que que exalto. 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14946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6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263236"/>
            <a:ext cx="86313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QUERO ANDAR POR AI, SENTIR A NATUREZA, APRECIAR TODA BELEZA E COM ELA COMUNGAR, RESPIRAR E VIVER, TER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 ALMA E NA MENTE, ESTA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BELA TELA QUE DEUS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PINTOU,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 AGRADECER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931582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07818"/>
            <a:ext cx="8783782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Texto e formatação- janeiro 2016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Norma Aparecida Silveira de Moraes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Imagens tiradas do google imagens, algumas estão com a autoria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Música. </a:t>
            </a:r>
            <a:r>
              <a:rPr lang="pt-BR" sz="36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Coquest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6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of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6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paradise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hlinkClick r:id="rId3"/>
              </a:rPr>
              <a:t>www.sergrasan.com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Natureza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hlinkClick r:id="rId4"/>
              </a:rPr>
              <a:t>www.normasilveiramoraes.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hlinkClick r:id="rId4"/>
              </a:rPr>
              <a:t>recantosdasletras.com.br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226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513</Words>
  <Application>Microsoft Office PowerPoint</Application>
  <PresentationFormat>Apresentação na tela (4:3)</PresentationFormat>
  <Paragraphs>44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13</cp:revision>
  <dcterms:created xsi:type="dcterms:W3CDTF">2016-01-16T11:53:16Z</dcterms:created>
  <dcterms:modified xsi:type="dcterms:W3CDTF">2016-01-16T13:08:15Z</dcterms:modified>
</cp:coreProperties>
</file>