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6" r:id="rId3"/>
    <p:sldId id="267" r:id="rId4"/>
    <p:sldId id="260" r:id="rId5"/>
    <p:sldId id="261" r:id="rId6"/>
    <p:sldId id="263" r:id="rId7"/>
    <p:sldId id="262" r:id="rId8"/>
    <p:sldId id="265" r:id="rId9"/>
    <p:sldId id="264" r:id="rId10"/>
    <p:sldId id="266" r:id="rId11"/>
    <p:sldId id="268" r:id="rId12"/>
    <p:sldId id="257" r:id="rId13"/>
    <p:sldId id="269" r:id="rId14"/>
    <p:sldId id="270" r:id="rId1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C1474-1359-4DB9-9DEC-5DD1E6F0E3BC}" type="datetimeFigureOut">
              <a:rPr lang="pt-BR" smtClean="0"/>
              <a:t>21/05/2016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CF2CC-4CF4-474D-8E20-F3501C998D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6918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17000"/>
    </mc:Choice>
    <mc:Fallback xmlns="">
      <p:transition spd="slow" advClick="0" advTm="17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C1474-1359-4DB9-9DEC-5DD1E6F0E3BC}" type="datetimeFigureOut">
              <a:rPr lang="pt-BR" smtClean="0"/>
              <a:t>21/05/2016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CF2CC-4CF4-474D-8E20-F3501C998D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0294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17000"/>
    </mc:Choice>
    <mc:Fallback xmlns="">
      <p:transition spd="slow" advClick="0" advTm="17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C1474-1359-4DB9-9DEC-5DD1E6F0E3BC}" type="datetimeFigureOut">
              <a:rPr lang="pt-BR" smtClean="0"/>
              <a:t>21/05/2016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CF2CC-4CF4-474D-8E20-F3501C998D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3113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17000"/>
    </mc:Choice>
    <mc:Fallback xmlns="">
      <p:transition spd="slow" advClick="0" advTm="17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C1474-1359-4DB9-9DEC-5DD1E6F0E3BC}" type="datetimeFigureOut">
              <a:rPr lang="pt-BR" smtClean="0"/>
              <a:t>21/05/2016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CF2CC-4CF4-474D-8E20-F3501C998D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972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17000"/>
    </mc:Choice>
    <mc:Fallback xmlns="">
      <p:transition spd="slow" advClick="0" advTm="17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C1474-1359-4DB9-9DEC-5DD1E6F0E3BC}" type="datetimeFigureOut">
              <a:rPr lang="pt-BR" smtClean="0"/>
              <a:t>21/05/2016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CF2CC-4CF4-474D-8E20-F3501C998D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5709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17000"/>
    </mc:Choice>
    <mc:Fallback xmlns="">
      <p:transition spd="slow" advClick="0" advTm="17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C1474-1359-4DB9-9DEC-5DD1E6F0E3BC}" type="datetimeFigureOut">
              <a:rPr lang="pt-BR" smtClean="0"/>
              <a:t>21/05/2016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CF2CC-4CF4-474D-8E20-F3501C998D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902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17000"/>
    </mc:Choice>
    <mc:Fallback xmlns="">
      <p:transition spd="slow" advClick="0" advTm="17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C1474-1359-4DB9-9DEC-5DD1E6F0E3BC}" type="datetimeFigureOut">
              <a:rPr lang="pt-BR" smtClean="0"/>
              <a:t>21/05/2016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CF2CC-4CF4-474D-8E20-F3501C998D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2547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17000"/>
    </mc:Choice>
    <mc:Fallback xmlns="">
      <p:transition spd="slow" advClick="0" advTm="17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C1474-1359-4DB9-9DEC-5DD1E6F0E3BC}" type="datetimeFigureOut">
              <a:rPr lang="pt-BR" smtClean="0"/>
              <a:t>21/05/2016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CF2CC-4CF4-474D-8E20-F3501C998D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2577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17000"/>
    </mc:Choice>
    <mc:Fallback xmlns="">
      <p:transition spd="slow" advClick="0" advTm="17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C1474-1359-4DB9-9DEC-5DD1E6F0E3BC}" type="datetimeFigureOut">
              <a:rPr lang="pt-BR" smtClean="0"/>
              <a:t>21/05/2016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CF2CC-4CF4-474D-8E20-F3501C998D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7154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17000"/>
    </mc:Choice>
    <mc:Fallback xmlns="">
      <p:transition spd="slow" advClick="0" advTm="17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C1474-1359-4DB9-9DEC-5DD1E6F0E3BC}" type="datetimeFigureOut">
              <a:rPr lang="pt-BR" smtClean="0"/>
              <a:t>21/05/2016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CF2CC-4CF4-474D-8E20-F3501C998D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610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17000"/>
    </mc:Choice>
    <mc:Fallback xmlns="">
      <p:transition spd="slow" advClick="0" advTm="17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C1474-1359-4DB9-9DEC-5DD1E6F0E3BC}" type="datetimeFigureOut">
              <a:rPr lang="pt-BR" smtClean="0"/>
              <a:t>21/05/2016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CF2CC-4CF4-474D-8E20-F3501C998D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0349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17000"/>
    </mc:Choice>
    <mc:Fallback xmlns="">
      <p:transition spd="slow" advClick="0" advTm="17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EC1474-1359-4DB9-9DEC-5DD1E6F0E3BC}" type="datetimeFigureOut">
              <a:rPr lang="pt-BR" smtClean="0"/>
              <a:t>21/05/2016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ACF2CC-4CF4-474D-8E20-F3501C998D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4790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6500" advClick="0" advTm="17000"/>
    </mc:Choice>
    <mc:Fallback xmlns="">
      <p:transition spd="slow" advClick="0" advTm="17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3999" cy="6996544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73180" y="1"/>
            <a:ext cx="8797637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Mãe Natureza, Meu Ser no Mundo...</a:t>
            </a:r>
          </a:p>
          <a:p>
            <a:pPr algn="ctr"/>
            <a:endParaRPr lang="pt-BR" sz="60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Poesia e formatação</a:t>
            </a: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Norma Aparecida Silveira de Moraes</a:t>
            </a:r>
          </a:p>
          <a:p>
            <a:pPr algn="ctr"/>
            <a:endParaRPr lang="pt-BR" sz="36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Divulgação</a:t>
            </a:r>
          </a:p>
          <a:p>
            <a:pPr algn="ctr"/>
            <a:r>
              <a:rPr lang="pt-BR" sz="4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Norma Natureza</a:t>
            </a:r>
          </a:p>
          <a:p>
            <a:pPr algn="ctr"/>
            <a:r>
              <a:rPr lang="pt-BR" sz="4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www.sergrasan.com</a:t>
            </a:r>
          </a:p>
          <a:p>
            <a:pPr algn="ctr"/>
            <a:endParaRPr lang="pt-BR" sz="4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05037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7000">
        <p15:prstTrans prst="curtains"/>
        <p:sndAc>
          <p:stSnd loop="1">
            <p:snd r:embed="rId2" name="Era- Eyes of eternity.wav"/>
          </p:stSnd>
        </p:sndAc>
      </p:transition>
    </mc:Choice>
    <mc:Fallback xmlns="">
      <p:transition spd="slow" advClick="0" advTm="17000">
        <p:fade/>
        <p:sndAc>
          <p:stSnd loop="1">
            <p:snd r:embed="rId4" name="Era- Eyes of eternit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982691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52400" y="152400"/>
            <a:ext cx="88946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Meu sangue corre vital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Fluido puro e universal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Da natureza em geral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507962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17000"/>
    </mc:Choice>
    <mc:Fallback xmlns=""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193964"/>
            <a:ext cx="874221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Da seiva das flores perfumadas</a:t>
            </a:r>
          </a:p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Da natureza tão matizadas</a:t>
            </a:r>
          </a:p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De curas magnetizadas</a:t>
            </a:r>
          </a:p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06905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17000"/>
    </mc:Choice>
    <mc:Fallback xmlns=""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45" y="0"/>
            <a:ext cx="934488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4691" y="221673"/>
            <a:ext cx="90193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Tão sublime é a criação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Nesta vasta imensidão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baila na imaginação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687728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17000"/>
    </mc:Choice>
    <mc:Fallback xmlns=""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2400" y="249382"/>
            <a:ext cx="87699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Rios e montanhas crescendo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Tantas novas vidas nascendo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Outras simplesmente </a:t>
            </a:r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morrendo...</a:t>
            </a:r>
            <a:endParaRPr lang="pt-BR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751233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17000"/>
    </mc:Choice>
    <mc:Fallback xmlns=""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0" y="1"/>
            <a:ext cx="9296400" cy="703810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166255"/>
            <a:ext cx="88392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Belos vales se abrindo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Com cores e plantas robustas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Cada palmo vão se preenchendo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032512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17000"/>
    </mc:Choice>
    <mc:Fallback xmlns=""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1"/>
            <a:ext cx="9254835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1"/>
            <a:ext cx="89084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Pássaros, borboletas, flores ornando</a:t>
            </a:r>
          </a:p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Com a música da natureza serena</a:t>
            </a:r>
          </a:p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Quantas vidas e fluidez</a:t>
            </a:r>
          </a:p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180868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17000"/>
    </mc:Choice>
    <mc:Fallback xmlns=""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110836"/>
            <a:ext cx="854825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 verdura, misturadas as cores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Animais que correm, </a:t>
            </a:r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pululam</a:t>
            </a:r>
            <a:endParaRPr lang="pt-BR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Buscando cada um a sua sobrevivência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086076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17000"/>
    </mc:Choice>
    <mc:Fallback xmlns=""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70381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166255"/>
            <a:ext cx="8839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Milagre da vida circundante</a:t>
            </a:r>
          </a:p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Me faz pensar só em Deus</a:t>
            </a:r>
          </a:p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Na </a:t>
            </a:r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Majestade </a:t>
            </a: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da criação</a:t>
            </a:r>
          </a:p>
        </p:txBody>
      </p:sp>
    </p:spTree>
    <p:extLst>
      <p:ext uri="{BB962C8B-B14F-4D97-AF65-F5344CB8AC3E}">
        <p14:creationId xmlns:p14="http://schemas.microsoft.com/office/powerpoint/2010/main" val="2663064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17000"/>
    </mc:Choice>
    <mc:Fallback xmlns=""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5527" y="-138545"/>
            <a:ext cx="9379527" cy="6996545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0" y="96982"/>
            <a:ext cx="881149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Evoco a Deus, em gratidão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proteja sua bela obra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Esta tela, </a:t>
            </a:r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magnífica</a:t>
            </a: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, que é a vida...</a:t>
            </a:r>
          </a:p>
        </p:txBody>
      </p:sp>
    </p:spTree>
    <p:extLst>
      <p:ext uri="{BB962C8B-B14F-4D97-AF65-F5344CB8AC3E}">
        <p14:creationId xmlns:p14="http://schemas.microsoft.com/office/powerpoint/2010/main" val="2748296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17000"/>
    </mc:Choice>
    <mc:Fallback xmlns=""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152400"/>
            <a:ext cx="86452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Vida, imensidão, milagre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Universo, planeta, lua e sol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Deus </a:t>
            </a:r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Onipotente</a:t>
            </a: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, </a:t>
            </a:r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Onividente</a:t>
            </a: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...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444086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17000"/>
    </mc:Choice>
    <mc:Fallback xmlns=""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6255" y="221673"/>
            <a:ext cx="885305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Deus! Onisciente! </a:t>
            </a:r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Maravilhoso!!</a:t>
            </a:r>
            <a:endParaRPr lang="pt-BR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Cuide </a:t>
            </a:r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dos </a:t>
            </a: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filhos Seus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Cuide </a:t>
            </a:r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de cada </a:t>
            </a: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vida e suas missões.</a:t>
            </a:r>
          </a:p>
        </p:txBody>
      </p:sp>
    </p:spTree>
    <p:extLst>
      <p:ext uri="{BB962C8B-B14F-4D97-AF65-F5344CB8AC3E}">
        <p14:creationId xmlns:p14="http://schemas.microsoft.com/office/powerpoint/2010/main" val="2470580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17000"/>
    </mc:Choice>
    <mc:Fallback xmlns=""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77091"/>
            <a:ext cx="9310254" cy="737061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0"/>
            <a:ext cx="885305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Abençoa cada vida neste planeta</a:t>
            </a:r>
          </a:p>
          <a:p>
            <a:pPr algn="ctr"/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Vós  Sois, </a:t>
            </a:r>
            <a:r>
              <a:rPr lang="pt-BR" sz="4000" b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tão </a:t>
            </a:r>
            <a:r>
              <a:rPr lang="pt-BR" sz="4000" b="1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perfeito </a:t>
            </a: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 amoroso</a:t>
            </a:r>
          </a:p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Cuida de cada filho que Te clama</a:t>
            </a:r>
          </a:p>
        </p:txBody>
      </p:sp>
    </p:spTree>
    <p:extLst>
      <p:ext uri="{BB962C8B-B14F-4D97-AF65-F5344CB8AC3E}">
        <p14:creationId xmlns:p14="http://schemas.microsoft.com/office/powerpoint/2010/main" val="1240004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17000"/>
    </mc:Choice>
    <mc:Fallback xmlns=""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96982"/>
            <a:ext cx="914400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Mãe Natureza, Meu Ser no Mundo...</a:t>
            </a:r>
          </a:p>
          <a:p>
            <a:pPr algn="ctr"/>
            <a:endParaRPr lang="pt-BR" sz="36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Poesia e formatação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Norma aparecida Silveira de Moraes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Imagens do google imagens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Música: Era, Eyes of Eternity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Data: 20/05/2016</a:t>
            </a:r>
          </a:p>
          <a:p>
            <a:pPr algn="ctr"/>
            <a:endParaRPr lang="pt-BR" sz="40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Divulgação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Norma Natureza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www.sergrasan.com</a:t>
            </a:r>
          </a:p>
        </p:txBody>
      </p:sp>
    </p:spTree>
    <p:extLst>
      <p:ext uri="{BB962C8B-B14F-4D97-AF65-F5344CB8AC3E}">
        <p14:creationId xmlns:p14="http://schemas.microsoft.com/office/powerpoint/2010/main" val="1385167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17000"/>
    </mc:Choice>
    <mc:Fallback xmlns=""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</TotalTime>
  <Words>238</Words>
  <Application>Microsoft Office PowerPoint</Application>
  <PresentationFormat>Apresentação na tela (4:3)</PresentationFormat>
  <Paragraphs>63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9</cp:revision>
  <dcterms:created xsi:type="dcterms:W3CDTF">2016-05-21T23:00:28Z</dcterms:created>
  <dcterms:modified xsi:type="dcterms:W3CDTF">2016-05-21T23:55:37Z</dcterms:modified>
</cp:coreProperties>
</file>