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2" r:id="rId2"/>
    <p:sldId id="257" r:id="rId3"/>
    <p:sldId id="260" r:id="rId4"/>
    <p:sldId id="258" r:id="rId5"/>
    <p:sldId id="263" r:id="rId6"/>
    <p:sldId id="264" r:id="rId7"/>
    <p:sldId id="259" r:id="rId8"/>
    <p:sldId id="265" r:id="rId9"/>
    <p:sldId id="261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CF9E2D-15CE-43FE-8225-9A5C344D93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E2DF21D-EC9A-4A7C-B53E-F4444801D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0A556FC-344C-4EF5-88E9-C66FAD739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1E9C5B-094E-4321-991E-1EEF41FE7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0446C2-163C-4681-AB99-26EDC10EF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813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D70CFD-015F-4308-82D4-D8B08FE1D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504B239-15F4-4CC9-B2F1-8C027A4B96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E3BF6F6-196C-44E3-9561-21557C874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1C6B059-F689-4BDD-8D35-4413FCC55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EB03DD4-1F0B-4C8C-8A6B-2E606272B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74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B5681F-47F0-47EB-A470-27FE65082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EEFB5EC-D5D7-4C65-A82C-A3765543A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B09614-9B0A-4DA7-8BF4-2559EFF62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6EECA4-A29A-47B2-B66D-D8F267342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D0AFB9-E53E-4B4A-BE03-AB9D90993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773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9CFE63-411F-42E6-960F-69C3CFF5F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D332745-D13C-4AE2-9FA2-93553662D1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AEF82D0-5482-4E1B-B814-4C292093E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3755CA5-BBFB-4E22-8193-845A2957F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9A9A3ED-7BE2-4657-BEFF-2C790C691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3A7AB5C-B53A-44BC-B638-3B39688B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050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6583D8-4AAA-4782-BA9E-B7F680A85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3AD8FC9-2ED9-4957-A61A-F15C0D1E9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2DA4DD4-535D-4C55-BE74-82A020FA3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6560946-0296-4F4B-8AA8-EA85FA83E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9863C92-FEE1-4C63-A4B1-23D0520E29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AF1CAEB-0353-4859-BB21-C37D585D2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24940F7E-DC7E-4D2B-8706-736DAD2E4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644821B-DC9F-4ABE-88AA-8851C46AB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008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B72AE6-A044-4E54-A417-F18B27E86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D71B337-F410-4DEF-B9FC-2ACB0B0DC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628D1D0-0EDB-4D95-B744-916501A87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8501C33-C69E-4903-BF2F-A6294AEFD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860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217B92A-5297-4C68-8CEF-37667164B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B4F14B9-1C32-412A-BA27-589A57663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6F0C8DF-17D8-4891-AE7A-FD89DAF0D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8830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2BF87B-441F-4FD7-BA8D-2BEA48C84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F0E89DB-BCA3-4925-A82A-C87A94653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DA14F7D-CDCC-4A9C-B386-EF740E0F8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D1E4FF5-99A5-4770-81EE-751385749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38E831B-EA95-4629-8E18-E03107EB3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5D00F91-C7AB-4315-A4EC-C951D3927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031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20FB04-AB95-423A-833D-C4FF398D4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7DFB874-728D-4547-A357-AACF7A8E1A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81DA32D-4987-4A48-BD74-9779A4E1BA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10DA53D-641A-4D9D-84CF-976D64497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5D2593D-D42B-4BE7-8816-D22341C08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E29EDEA-BA36-4A2D-A470-CA68C18CE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050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6A6282-3C0E-4486-A64D-772BB4F95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C37BFC9-DD11-4EB2-B742-4D5CD40088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AC0DEA9-23C9-4FD6-A153-BFBA1F165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ECE3B0-1339-4B1A-B749-2F6A52E96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ECE6E6-04E1-4240-B54B-CBA7F9E40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8075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0BBEF57-4BC7-47A9-A1D1-7D5DD4D611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30CC718-BC38-4891-90AC-D344401C2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7613E22-4D71-429A-A3D1-6BAD98CEB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D559BF-0404-4C53-AD01-BC6D8A1E4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78E5CCB-C846-455F-9707-AB31156F7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804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E57EF3AF-513B-4D14-950B-BCC30CB3F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E2D74DA-003D-40FE-BD68-A2CB209F1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88EE29-E3DB-4E87-BDF9-AA1850A54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C7475-5C31-4272-A70E-F604CF1600D8}" type="datetimeFigureOut">
              <a:rPr lang="pt-BR" smtClean="0"/>
              <a:t>03/04/2022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D6CA17C-EA26-4218-8100-525C370459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7CA0698-54B5-4B07-9914-8DD40DE886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A1156-8D0C-4B2D-9C21-038DF27AA0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1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hyperlink" Target="http://informaticahb.blogspot.pt/2012/07/amarante-o-rios-da-nossa-terra-e-o-seu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s-fluxos-corrente-blue-%C3%A1gua-272352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noski.eus/events/dia-internacional-de-accion-por-los-rios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patrimonio.org/barra-longa-conjunto-paisagistico-do-encontro-dos-rios-do-carmo-e-gualaxo-do-nor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entroderecursos.educarchile.cl/handle/20.500.12246/40337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600502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otografiafernandopeneiras.blogspot.com/2010/06/rios-de-portugal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asildefatomg.com.br/2019/01/29/artigo-or-os-rios-e-o-povo-da-minha-terra-resistem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ruce_de_r%C3%ADos_(4617414151).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E10D16A1-C3F9-470B-9F01-54B8B835C2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4334" r="2" b="2"/>
          <a:stretch/>
        </p:blipFill>
        <p:spPr>
          <a:xfrm>
            <a:off x="914400" y="321733"/>
            <a:ext cx="7988300" cy="621453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6DDD240-AB48-4264-B92F-E81FF99294A9}"/>
              </a:ext>
            </a:extLst>
          </p:cNvPr>
          <p:cNvSpPr txBox="1"/>
          <p:nvPr/>
        </p:nvSpPr>
        <p:spPr>
          <a:xfrm>
            <a:off x="613318" y="468351"/>
            <a:ext cx="7114478" cy="7375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>
                <a:ln>
                  <a:solidFill>
                    <a:srgbClr val="99FF99"/>
                  </a:solidFill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PETIÇÃO </a:t>
            </a:r>
          </a:p>
          <a:p>
            <a:pPr algn="ctr"/>
            <a:r>
              <a:rPr lang="pt-BR" sz="6600" dirty="0">
                <a:ln>
                  <a:solidFill>
                    <a:srgbClr val="99FF99"/>
                  </a:solidFill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 NATUREZA</a:t>
            </a:r>
          </a:p>
          <a:p>
            <a:endParaRPr lang="pt-BR" dirty="0">
              <a:ln>
                <a:solidFill>
                  <a:srgbClr val="99FF99"/>
                </a:solidFill>
              </a:ln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3200" dirty="0">
                <a:ln>
                  <a:solidFill>
                    <a:srgbClr val="99FF99"/>
                  </a:solidFill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POESIA E FORMATAÇÃO</a:t>
            </a:r>
          </a:p>
          <a:p>
            <a:r>
              <a:rPr lang="pt-BR" sz="3200" dirty="0">
                <a:ln>
                  <a:solidFill>
                    <a:srgbClr val="99FF99"/>
                  </a:solidFill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AP. SILVEIRA DE MORAES</a:t>
            </a:r>
          </a:p>
          <a:p>
            <a:endParaRPr lang="pt-BR" sz="3200" dirty="0">
              <a:ln>
                <a:solidFill>
                  <a:srgbClr val="99FF99"/>
                </a:solidFill>
              </a:ln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3200" dirty="0">
              <a:ln>
                <a:solidFill>
                  <a:srgbClr val="99FF99"/>
                </a:solidFill>
              </a:ln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3200" dirty="0">
              <a:ln>
                <a:solidFill>
                  <a:srgbClr val="99FF99"/>
                </a:solidFill>
              </a:ln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n>
                  <a:solidFill>
                    <a:srgbClr val="99FF99"/>
                  </a:solidFill>
                </a:ln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r>
              <a:rPr lang="pt-BR" sz="2000" dirty="0">
                <a:ln>
                  <a:solidFill>
                    <a:srgbClr val="99FF99"/>
                  </a:solidFill>
                </a:ln>
                <a:latin typeface="Aharoni" panose="02010803020104030203" pitchFamily="2" charset="-79"/>
                <a:cs typeface="Aharoni" panose="02010803020104030203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000" dirty="0">
              <a:ln>
                <a:solidFill>
                  <a:srgbClr val="99FF99"/>
                </a:solidFill>
              </a:ln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n>
                  <a:solidFill>
                    <a:srgbClr val="99FF99"/>
                  </a:solidFill>
                </a:ln>
                <a:latin typeface="Aharoni" panose="02010803020104030203" pitchFamily="2" charset="-79"/>
                <a:cs typeface="Aharoni" panose="02010803020104030203" pitchFamily="2" charset="-79"/>
              </a:rPr>
              <a:t>NORMA SILVEIRA  NATUREZA SLIDES</a:t>
            </a:r>
          </a:p>
          <a:p>
            <a:r>
              <a:rPr lang="pt-BR" sz="2000" dirty="0">
                <a:ln>
                  <a:solidFill>
                    <a:srgbClr val="99FF99"/>
                  </a:solidFill>
                </a:ln>
                <a:latin typeface="Aharoni" panose="02010803020104030203" pitchFamily="2" charset="-79"/>
                <a:cs typeface="Aharoni" panose="02010803020104030203" pitchFamily="2" charset="-79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sz="2000" dirty="0">
              <a:ln>
                <a:solidFill>
                  <a:srgbClr val="99FF99"/>
                </a:solidFill>
              </a:ln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2000" dirty="0">
              <a:ln>
                <a:solidFill>
                  <a:srgbClr val="99FF99"/>
                </a:solidFill>
              </a:ln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79597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  <p:sndAc>
          <p:stSnd loop="1">
            <p:snd r:embed="rId2" name="Kid Abelha - Nada sei  2.39 compl 8bts.wav"/>
          </p:stSnd>
        </p:sndAc>
      </p:transition>
    </mc:Choice>
    <mc:Fallback xmlns="">
      <p:transition spd="slow" advClick="0" advTm="20000">
        <p:fade/>
        <p:sndAc>
          <p:stSnd loop="1">
            <p:snd r:embed="rId7" name="Kid Abelha - Nada sei  2.39 compl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Rio com pedras e árvores ao fundo&#10;&#10;Descrição gerada automaticamente">
            <a:extLst>
              <a:ext uri="{FF2B5EF4-FFF2-40B4-BE49-F238E27FC236}">
                <a16:creationId xmlns:a16="http://schemas.microsoft.com/office/drawing/2014/main" id="{378AF9E0-8CD5-4F42-B82C-E511AB5DE9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162" r="2" b="3146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D6B5AE4-C7B4-4CCC-BD38-88A9F0ED9CFB}"/>
              </a:ext>
            </a:extLst>
          </p:cNvPr>
          <p:cNvSpPr txBox="1"/>
          <p:nvPr/>
        </p:nvSpPr>
        <p:spPr>
          <a:xfrm>
            <a:off x="947855" y="4527395"/>
            <a:ext cx="73915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effectLst/>
                <a:latin typeface="Franklin Gothic Medium" panose="020B0603020102020204" pitchFamily="34" charset="0"/>
              </a:rPr>
              <a:t>Observo e contemplo a natureza</a:t>
            </a:r>
            <a:endParaRPr lang="pt-BR" sz="2800" dirty="0">
              <a:solidFill>
                <a:srgbClr val="FFFF00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effectLst/>
                <a:latin typeface="Franklin Gothic Medium" panose="020B0603020102020204" pitchFamily="34" charset="0"/>
              </a:rPr>
              <a:t>Sinto uma emoção muito forte</a:t>
            </a:r>
            <a:endParaRPr lang="pt-BR" sz="2800" dirty="0">
              <a:solidFill>
                <a:srgbClr val="FFFF00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effectLst/>
                <a:latin typeface="Franklin Gothic Medium" panose="020B0603020102020204" pitchFamily="34" charset="0"/>
              </a:rPr>
              <a:t>Tanta diversidade e tanta beleza</a:t>
            </a:r>
            <a:endParaRPr lang="pt-BR" sz="2800" dirty="0">
              <a:solidFill>
                <a:srgbClr val="FFFF00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rgbClr val="FFFF00"/>
                </a:solidFill>
                <a:effectLst/>
                <a:latin typeface="Franklin Gothic Medium" panose="020B0603020102020204" pitchFamily="34" charset="0"/>
              </a:rPr>
              <a:t>Somos seres humanos de sorte</a:t>
            </a:r>
            <a:endParaRPr lang="pt-BR" sz="2800" dirty="0"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64561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minho de pedras em floresta&#10;&#10;Descrição gerada automaticamente">
            <a:extLst>
              <a:ext uri="{FF2B5EF4-FFF2-40B4-BE49-F238E27FC236}">
                <a16:creationId xmlns:a16="http://schemas.microsoft.com/office/drawing/2014/main" id="{BCA8BEC8-31D0-4504-9896-05DFEF8907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968" r="-2" b="-2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FC7AA90-98AF-4055-AC32-FF90A769365D}"/>
              </a:ext>
            </a:extLst>
          </p:cNvPr>
          <p:cNvSpPr txBox="1"/>
          <p:nvPr/>
        </p:nvSpPr>
        <p:spPr>
          <a:xfrm>
            <a:off x="6449785" y="6336212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noski.eus/events/dia-internacional-de-accion-por-los-rio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C30BA57-D798-4030-B044-3AD06188FBF8}"/>
              </a:ext>
            </a:extLst>
          </p:cNvPr>
          <p:cNvSpPr txBox="1"/>
          <p:nvPr/>
        </p:nvSpPr>
        <p:spPr>
          <a:xfrm>
            <a:off x="624468" y="624468"/>
            <a:ext cx="739325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A vida nos ensinam o cuidado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Muitos não conseguem entender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O homem na ganância é descuidado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Muitos não conseguem compreender</a:t>
            </a:r>
            <a:endParaRPr lang="pt-BR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690835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Rio com montanha ao fundo&#10;&#10;Descrição gerada automaticamente">
            <a:extLst>
              <a:ext uri="{FF2B5EF4-FFF2-40B4-BE49-F238E27FC236}">
                <a16:creationId xmlns:a16="http://schemas.microsoft.com/office/drawing/2014/main" id="{0AFB9138-D9B8-41B4-BA36-3EECF6862A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" b="1722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56895C9-BB6B-4C1E-AFEC-5765DDB12131}"/>
              </a:ext>
            </a:extLst>
          </p:cNvPr>
          <p:cNvSpPr txBox="1"/>
          <p:nvPr/>
        </p:nvSpPr>
        <p:spPr>
          <a:xfrm>
            <a:off x="-624468" y="1873405"/>
            <a:ext cx="8552985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dirty="0">
              <a:solidFill>
                <a:srgbClr val="16A085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16A085"/>
              </a:solidFill>
              <a:latin typeface="Franklin Gothic Medium" panose="020B0603020102020204" pitchFamily="34" charset="0"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Que muitos recursos estão esgotando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Nem todos são assim renováveis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E nas matas as árvores vão cortando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Deixando florestas em estados deploráveis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50902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Montanha com árvores&#10;&#10;Descrição gerada automaticamente">
            <a:extLst>
              <a:ext uri="{FF2B5EF4-FFF2-40B4-BE49-F238E27FC236}">
                <a16:creationId xmlns:a16="http://schemas.microsoft.com/office/drawing/2014/main" id="{D14266D5-0871-487C-AA5D-A6BB1BD9C4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1125" b="16172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38BEFA8-C94E-42A2-815E-A691A02AB1E1}"/>
              </a:ext>
            </a:extLst>
          </p:cNvPr>
          <p:cNvSpPr txBox="1"/>
          <p:nvPr/>
        </p:nvSpPr>
        <p:spPr>
          <a:xfrm>
            <a:off x="6335360" y="6200745"/>
            <a:ext cx="246574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://centroderecursos.educarchile.cl/handle/20.500.12246/4033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D62D899-E9EF-46F3-840F-17AA1A8136A4}"/>
              </a:ext>
            </a:extLst>
          </p:cNvPr>
          <p:cNvSpPr txBox="1"/>
          <p:nvPr/>
        </p:nvSpPr>
        <p:spPr>
          <a:xfrm>
            <a:off x="925551" y="456345"/>
            <a:ext cx="71925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E as nascentes também vão secando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Os rios ficando escassos, morrendo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o planeta e clima se transformando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E graves problemas teremos tecendo</a:t>
            </a:r>
            <a:endParaRPr lang="pt-BR" sz="32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6415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B45ACF08-4694-4ADD-8C30-B7D345FF19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5011" b="1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D92764B-BBFE-4E37-9A3C-ACFC34245A69}"/>
              </a:ext>
            </a:extLst>
          </p:cNvPr>
          <p:cNvSpPr txBox="1"/>
          <p:nvPr/>
        </p:nvSpPr>
        <p:spPr>
          <a:xfrm>
            <a:off x="183708" y="836342"/>
            <a:ext cx="877601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A natureza é parte das nossas vidas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Precisamos de uma terra fértil para plantar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Mas com destruição ela perde a sua lida</a:t>
            </a:r>
            <a:endParaRPr lang="pt-BR" sz="3200" dirty="0">
              <a:effectLst/>
            </a:endParaRPr>
          </a:p>
          <a:p>
            <a:pPr algn="ctr"/>
            <a:r>
              <a:rPr lang="pt-BR" sz="3200" b="1" dirty="0">
                <a:solidFill>
                  <a:srgbClr val="2ECC71"/>
                </a:solidFill>
                <a:effectLst/>
                <a:latin typeface="Franklin Gothic Medium" panose="020B0603020102020204" pitchFamily="34" charset="0"/>
              </a:rPr>
              <a:t>Perde a água e nutrientes para brotar</a:t>
            </a:r>
            <a:endParaRPr lang="pt-BR" sz="3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3054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Cachoeira com pedras e água ao fundo&#10;&#10;Descrição gerada automaticamente">
            <a:extLst>
              <a:ext uri="{FF2B5EF4-FFF2-40B4-BE49-F238E27FC236}">
                <a16:creationId xmlns:a16="http://schemas.microsoft.com/office/drawing/2014/main" id="{0C90E676-E3FD-4428-9545-00312EE0AF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" b="6309"/>
          <a:stretch/>
        </p:blipFill>
        <p:spPr>
          <a:xfrm>
            <a:off x="298295" y="456986"/>
            <a:ext cx="8458200" cy="59436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BC1A3F4-94B8-4C3A-9CA0-8CA1198F595B}"/>
              </a:ext>
            </a:extLst>
          </p:cNvPr>
          <p:cNvSpPr txBox="1"/>
          <p:nvPr/>
        </p:nvSpPr>
        <p:spPr>
          <a:xfrm>
            <a:off x="6195900" y="6200745"/>
            <a:ext cx="260520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pt-BR" sz="700">
                <a:solidFill>
                  <a:srgbClr val="FFFFFF"/>
                </a:solidFill>
                <a:hlinkClick r:id="rId3" tooltip="https://fotografiafernandopeneiras.blogspot.com/2010/06/rios-de-portugal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Esta Foto</a:t>
            </a:r>
            <a:r>
              <a:rPr lang="pt-BR" sz="700">
                <a:solidFill>
                  <a:srgbClr val="FFFFFF"/>
                </a:solidFill>
              </a:rPr>
              <a:t> de Autor Desconhecido está licenciado em </a:t>
            </a:r>
            <a:r>
              <a:rPr lang="pt-BR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pt-BR" sz="70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7B7E712-6F77-4B1D-A3E2-585BCF0510FB}"/>
              </a:ext>
            </a:extLst>
          </p:cNvPr>
          <p:cNvSpPr txBox="1"/>
          <p:nvPr/>
        </p:nvSpPr>
        <p:spPr>
          <a:xfrm>
            <a:off x="591015" y="456130"/>
            <a:ext cx="78504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  <a:effectLst/>
                <a:latin typeface="Franklin Gothic Medium" panose="020B0603020102020204" pitchFamily="34" charset="0"/>
              </a:rPr>
              <a:t>É preciso repensar a sustentabilidade</a:t>
            </a:r>
            <a:endParaRPr lang="pt-BR" sz="3200" dirty="0">
              <a:solidFill>
                <a:srgbClr val="FFC000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/>
                <a:latin typeface="Franklin Gothic Medium" panose="020B0603020102020204" pitchFamily="34" charset="0"/>
              </a:rPr>
              <a:t>Cuidar dos rios, cercar nascentes</a:t>
            </a:r>
            <a:endParaRPr lang="pt-BR" sz="3200" dirty="0">
              <a:solidFill>
                <a:srgbClr val="FFC000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/>
                <a:latin typeface="Franklin Gothic Medium" panose="020B0603020102020204" pitchFamily="34" charset="0"/>
              </a:rPr>
              <a:t>Matas ciliares dão as possibilidades</a:t>
            </a:r>
            <a:endParaRPr lang="pt-BR" sz="3200" dirty="0">
              <a:solidFill>
                <a:srgbClr val="FFC000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rgbClr val="FFC000"/>
                </a:solidFill>
                <a:effectLst/>
                <a:latin typeface="Franklin Gothic Medium" panose="020B0603020102020204" pitchFamily="34" charset="0"/>
              </a:rPr>
              <a:t>De tantas fontes  de água doce corrente</a:t>
            </a:r>
            <a:endParaRPr lang="pt-BR" sz="3200" dirty="0">
              <a:solidFill>
                <a:srgbClr val="FFC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73501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 descr="Rio com árvores em volta&#10;&#10;Descrição gerada automaticamente">
            <a:extLst>
              <a:ext uri="{FF2B5EF4-FFF2-40B4-BE49-F238E27FC236}">
                <a16:creationId xmlns:a16="http://schemas.microsoft.com/office/drawing/2014/main" id="{BD05A7BB-E996-4404-82C2-59AF27FF96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025" r="986" b="1"/>
          <a:stretch/>
        </p:blipFill>
        <p:spPr>
          <a:xfrm>
            <a:off x="342900" y="457200"/>
            <a:ext cx="8458200" cy="59436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833C2CB0-1399-49C6-A9E4-031916452C39}"/>
              </a:ext>
            </a:extLst>
          </p:cNvPr>
          <p:cNvSpPr txBox="1"/>
          <p:nvPr/>
        </p:nvSpPr>
        <p:spPr>
          <a:xfrm>
            <a:off x="479503" y="944137"/>
            <a:ext cx="866392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3200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rgbClr val="2ECC7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rgbClr val="2ECC71"/>
              </a:solidFill>
              <a:latin typeface="Franklin Gothic Medium" panose="020B0603020102020204" pitchFamily="34" charset="0"/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/>
              <a:latin typeface="Franklin Gothic Medium" panose="020B0603020102020204" pitchFamily="34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DOCE a NATUREZA QUE DEUS CRIOU</a:t>
            </a:r>
            <a:br>
              <a:rPr lang="pt-BR" sz="3200" dirty="0">
                <a:solidFill>
                  <a:schemeClr val="bg1"/>
                </a:solidFill>
                <a:effectLst/>
              </a:rPr>
            </a:br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PARA DAR VIDA UM LUGAR ESPECIAL</a:t>
            </a:r>
            <a:br>
              <a:rPr lang="pt-BR" sz="3200" dirty="0">
                <a:solidFill>
                  <a:schemeClr val="bg1"/>
                </a:solidFill>
                <a:effectLst/>
              </a:rPr>
            </a:br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TANTA COISA ELE FEZ, PLANTOU</a:t>
            </a:r>
            <a:br>
              <a:rPr lang="pt-BR" sz="3200" dirty="0">
                <a:solidFill>
                  <a:schemeClr val="bg1"/>
                </a:solidFill>
                <a:effectLst/>
              </a:rPr>
            </a:br>
            <a:r>
              <a:rPr lang="pt-BR" sz="3200" b="1" dirty="0">
                <a:solidFill>
                  <a:schemeClr val="bg1"/>
                </a:solidFill>
                <a:effectLst/>
                <a:latin typeface="Franklin Gothic Medium" panose="020B0603020102020204" pitchFamily="34" charset="0"/>
              </a:rPr>
              <a:t>NESTE UNIVERSO TÃO TEMPORAL</a:t>
            </a:r>
            <a:endParaRPr lang="pt-BR" sz="32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8485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onte de madeira no meio da floresta&#10;&#10;Descrição gerada automaticamente">
            <a:extLst>
              <a:ext uri="{FF2B5EF4-FFF2-40B4-BE49-F238E27FC236}">
                <a16:creationId xmlns:a16="http://schemas.microsoft.com/office/drawing/2014/main" id="{B5B423C4-5968-4734-A7FE-6309D5B5E4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968" r="-2" b="-2"/>
          <a:stretch/>
        </p:blipFill>
        <p:spPr>
          <a:xfrm>
            <a:off x="241299" y="321733"/>
            <a:ext cx="8661401" cy="621453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C19861B-2E16-42AE-BDEC-A6C63DF681B4}"/>
              </a:ext>
            </a:extLst>
          </p:cNvPr>
          <p:cNvSpPr txBox="1"/>
          <p:nvPr/>
        </p:nvSpPr>
        <p:spPr>
          <a:xfrm>
            <a:off x="691376" y="568712"/>
            <a:ext cx="790621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PETIÇÃO DA NATUREZA</a:t>
            </a:r>
          </a:p>
          <a:p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POESIA E FORMATAÇÃO</a:t>
            </a: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NORMA AP. SILVEIRA DE MORAES</a:t>
            </a: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Imagens Google big</a:t>
            </a: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Musica.  Nada sei kid Abelha</a:t>
            </a:r>
          </a:p>
          <a:p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NORMA NATUREZA SILVEIRA SLIDES</a:t>
            </a: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  <a:hlinkClick r:id="rId5"/>
              </a:rPr>
              <a:t>WWW.SERGRASAN.COM</a:t>
            </a:r>
            <a:endParaRPr lang="pt-BR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2000" dirty="0">
                <a:latin typeface="Aharoni" panose="02010803020104030203" pitchFamily="2" charset="-79"/>
                <a:cs typeface="Aharoni" panose="02010803020104030203" pitchFamily="2" charset="-79"/>
              </a:rPr>
              <a:t>01/04/2022</a:t>
            </a:r>
          </a:p>
          <a:p>
            <a:endParaRPr lang="pt-BR" sz="1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55184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Click="0" advTm="20000">
        <p15:prstTrans prst="crush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</TotalTime>
  <Words>264</Words>
  <Application>Microsoft Office PowerPoint</Application>
  <PresentationFormat>Apresentação na tela (4:3)</PresentationFormat>
  <Paragraphs>85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5" baseType="lpstr">
      <vt:lpstr>Aharoni</vt:lpstr>
      <vt:lpstr>Arial</vt:lpstr>
      <vt:lpstr>Calibri</vt:lpstr>
      <vt:lpstr>Calibri Light</vt:lpstr>
      <vt:lpstr>Franklin Gothic Medium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</cp:revision>
  <dcterms:created xsi:type="dcterms:W3CDTF">2022-04-01T18:19:40Z</dcterms:created>
  <dcterms:modified xsi:type="dcterms:W3CDTF">2022-04-03T13:37:55Z</dcterms:modified>
</cp:coreProperties>
</file>