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5" r:id="rId2"/>
    <p:sldId id="257" r:id="rId3"/>
    <p:sldId id="259" r:id="rId4"/>
    <p:sldId id="258" r:id="rId5"/>
    <p:sldId id="269" r:id="rId6"/>
    <p:sldId id="261" r:id="rId7"/>
    <p:sldId id="263" r:id="rId8"/>
    <p:sldId id="271" r:id="rId9"/>
    <p:sldId id="272" r:id="rId10"/>
    <p:sldId id="274" r:id="rId11"/>
    <p:sldId id="265" r:id="rId12"/>
    <p:sldId id="264" r:id="rId13"/>
    <p:sldId id="266" r:id="rId14"/>
    <p:sldId id="270" r:id="rId15"/>
    <p:sldId id="273" r:id="rId16"/>
    <p:sldId id="267" r:id="rId17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3" d="100"/>
          <a:sy n="63" d="100"/>
        </p:scale>
        <p:origin x="902" y="1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0E5EDD-6DE4-41C2-86C8-DC2454CF158E}" type="datetimeFigureOut">
              <a:rPr lang="pt-BR" smtClean="0"/>
              <a:t>04/06/2016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C89E54-9B7C-48D8-A71E-C4CCAD150D7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30807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250" advClick="0" advTm="18000">
        <p14:warp dir="in"/>
      </p:transition>
    </mc:Choice>
    <mc:Fallback xmlns="">
      <p:transition spd="slow" advClick="0" advTm="1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0E5EDD-6DE4-41C2-86C8-DC2454CF158E}" type="datetimeFigureOut">
              <a:rPr lang="pt-BR" smtClean="0"/>
              <a:t>04/06/2016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C89E54-9B7C-48D8-A71E-C4CCAD150D7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08162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250" advClick="0" advTm="18000">
        <p14:warp dir="in"/>
      </p:transition>
    </mc:Choice>
    <mc:Fallback xmlns="">
      <p:transition spd="slow" advClick="0" advTm="1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0E5EDD-6DE4-41C2-86C8-DC2454CF158E}" type="datetimeFigureOut">
              <a:rPr lang="pt-BR" smtClean="0"/>
              <a:t>04/06/2016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C89E54-9B7C-48D8-A71E-C4CCAD150D7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095331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250" advClick="0" advTm="18000">
        <p14:warp dir="in"/>
      </p:transition>
    </mc:Choice>
    <mc:Fallback xmlns="">
      <p:transition spd="slow" advClick="0" advTm="1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0E5EDD-6DE4-41C2-86C8-DC2454CF158E}" type="datetimeFigureOut">
              <a:rPr lang="pt-BR" smtClean="0"/>
              <a:t>04/06/2016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C89E54-9B7C-48D8-A71E-C4CCAD150D7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50999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250" advClick="0" advTm="18000">
        <p14:warp dir="in"/>
      </p:transition>
    </mc:Choice>
    <mc:Fallback xmlns="">
      <p:transition spd="slow" advClick="0" advTm="1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0E5EDD-6DE4-41C2-86C8-DC2454CF158E}" type="datetimeFigureOut">
              <a:rPr lang="pt-BR" smtClean="0"/>
              <a:t>04/06/2016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C89E54-9B7C-48D8-A71E-C4CCAD150D7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29229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250" advClick="0" advTm="18000">
        <p14:warp dir="in"/>
      </p:transition>
    </mc:Choice>
    <mc:Fallback xmlns="">
      <p:transition spd="slow" advClick="0" advTm="1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0E5EDD-6DE4-41C2-86C8-DC2454CF158E}" type="datetimeFigureOut">
              <a:rPr lang="pt-BR" smtClean="0"/>
              <a:t>04/06/2016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C89E54-9B7C-48D8-A71E-C4CCAD150D7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2552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250" advClick="0" advTm="18000">
        <p14:warp dir="in"/>
      </p:transition>
    </mc:Choice>
    <mc:Fallback xmlns="">
      <p:transition spd="slow" advClick="0" advTm="1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0E5EDD-6DE4-41C2-86C8-DC2454CF158E}" type="datetimeFigureOut">
              <a:rPr lang="pt-BR" smtClean="0"/>
              <a:t>04/06/2016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C89E54-9B7C-48D8-A71E-C4CCAD150D7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24533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250" advClick="0" advTm="18000">
        <p14:warp dir="in"/>
      </p:transition>
    </mc:Choice>
    <mc:Fallback xmlns="">
      <p:transition spd="slow" advClick="0" advTm="1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0E5EDD-6DE4-41C2-86C8-DC2454CF158E}" type="datetimeFigureOut">
              <a:rPr lang="pt-BR" smtClean="0"/>
              <a:t>04/06/2016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C89E54-9B7C-48D8-A71E-C4CCAD150D7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781548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250" advClick="0" advTm="18000">
        <p14:warp dir="in"/>
      </p:transition>
    </mc:Choice>
    <mc:Fallback xmlns="">
      <p:transition spd="slow" advClick="0" advTm="1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0E5EDD-6DE4-41C2-86C8-DC2454CF158E}" type="datetimeFigureOut">
              <a:rPr lang="pt-BR" smtClean="0"/>
              <a:t>04/06/2016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C89E54-9B7C-48D8-A71E-C4CCAD150D7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24317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250" advClick="0" advTm="18000">
        <p14:warp dir="in"/>
      </p:transition>
    </mc:Choice>
    <mc:Fallback xmlns="">
      <p:transition spd="slow" advClick="0" advTm="1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0E5EDD-6DE4-41C2-86C8-DC2454CF158E}" type="datetimeFigureOut">
              <a:rPr lang="pt-BR" smtClean="0"/>
              <a:t>04/06/2016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C89E54-9B7C-48D8-A71E-C4CCAD150D7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50358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250" advClick="0" advTm="18000">
        <p14:warp dir="in"/>
      </p:transition>
    </mc:Choice>
    <mc:Fallback xmlns="">
      <p:transition spd="slow" advClick="0" advTm="1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0E5EDD-6DE4-41C2-86C8-DC2454CF158E}" type="datetimeFigureOut">
              <a:rPr lang="pt-BR" smtClean="0"/>
              <a:t>04/06/2016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C89E54-9B7C-48D8-A71E-C4CCAD150D7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41544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250" advClick="0" advTm="18000">
        <p14:warp dir="in"/>
      </p:transition>
    </mc:Choice>
    <mc:Fallback xmlns="">
      <p:transition spd="slow" advClick="0" advTm="1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0E5EDD-6DE4-41C2-86C8-DC2454CF158E}" type="datetimeFigureOut">
              <a:rPr lang="pt-BR" smtClean="0"/>
              <a:t>04/06/2016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C89E54-9B7C-48D8-A71E-C4CCAD150D7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915077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8250" advClick="0" advTm="18000">
        <p14:warp dir="in"/>
      </p:transition>
    </mc:Choice>
    <mc:Fallback xmlns="">
      <p:transition spd="slow" advClick="0" advTm="1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1.wav"/><Relationship Id="rId5" Type="http://schemas.openxmlformats.org/officeDocument/2006/relationships/hyperlink" Target="http://www.sergrasan.com/" TargetMode="External"/><Relationship Id="rId4" Type="http://schemas.openxmlformats.org/officeDocument/2006/relationships/hyperlink" Target="http://www.normasilveiramoraes.recantodasletras.com.br/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ormasilveiramoraes.recantodasletras.com.br/" TargetMode="External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sergrasan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6" name="Espaço Reservado para Conteúdo 5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7999"/>
          </a:xfrm>
        </p:spPr>
      </p:pic>
      <p:sp>
        <p:nvSpPr>
          <p:cNvPr id="8" name="CaixaDeTexto 7"/>
          <p:cNvSpPr txBox="1"/>
          <p:nvPr/>
        </p:nvSpPr>
        <p:spPr>
          <a:xfrm>
            <a:off x="457199" y="0"/>
            <a:ext cx="8686799" cy="6370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0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MEIO AMBIENTE</a:t>
            </a:r>
          </a:p>
          <a:p>
            <a:pPr algn="ctr"/>
            <a:r>
              <a:rPr lang="pt-BR" sz="6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e</a:t>
            </a:r>
            <a:r>
              <a:rPr lang="pt-BR" sz="60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 sustentabilidade</a:t>
            </a:r>
          </a:p>
          <a:p>
            <a:pPr algn="ctr"/>
            <a:r>
              <a:rPr lang="pt-BR" sz="36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Texto e formatação</a:t>
            </a:r>
          </a:p>
          <a:p>
            <a:pPr algn="ctr"/>
            <a:r>
              <a:rPr lang="pt-BR" sz="36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Norma Aparecida Silveira de Moraes</a:t>
            </a:r>
          </a:p>
          <a:p>
            <a:pPr algn="ctr"/>
            <a:endParaRPr lang="pt-BR" sz="3600" b="1" dirty="0" smtClean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</a:endParaRPr>
          </a:p>
          <a:p>
            <a:pPr algn="ctr"/>
            <a:r>
              <a:rPr lang="pt-BR" sz="36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Divulgação</a:t>
            </a:r>
          </a:p>
          <a:p>
            <a:pPr algn="ctr"/>
            <a:r>
              <a:rPr lang="pt-BR" sz="36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hlinkClick r:id="rId4"/>
              </a:rPr>
              <a:t>www.normasilveiramoraes</a:t>
            </a:r>
          </a:p>
          <a:p>
            <a:pPr algn="ctr"/>
            <a:r>
              <a:rPr lang="pt-BR" sz="36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hlinkClick r:id="rId4"/>
              </a:rPr>
              <a:t>.recantodasletras.com.br</a:t>
            </a:r>
            <a:endParaRPr lang="pt-BR" sz="3600" b="1" dirty="0" smtClean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</a:endParaRPr>
          </a:p>
          <a:p>
            <a:pPr algn="ctr"/>
            <a:r>
              <a:rPr lang="pt-BR" sz="36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hlinkClick r:id="rId5"/>
              </a:rPr>
              <a:t>www.sergrasan.com</a:t>
            </a:r>
            <a:endParaRPr lang="pt-BR" sz="3600" b="1" dirty="0" smtClean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</a:endParaRPr>
          </a:p>
          <a:p>
            <a:pPr algn="ctr"/>
            <a:r>
              <a:rPr lang="pt-BR" sz="36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Norma Natureza</a:t>
            </a:r>
          </a:p>
        </p:txBody>
      </p:sp>
    </p:spTree>
    <p:extLst>
      <p:ext uri="{BB962C8B-B14F-4D97-AF65-F5344CB8AC3E}">
        <p14:creationId xmlns:p14="http://schemas.microsoft.com/office/powerpoint/2010/main" val="14312289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250" advClick="0" advTm="18000">
        <p14:warp dir="in"/>
        <p:sndAc>
          <p:stSnd loop="1">
            <p:snd r:embed="rId2" name="Altura De Los Andes - Amanecer.wav"/>
          </p:stSnd>
        </p:sndAc>
      </p:transition>
    </mc:Choice>
    <mc:Fallback xmlns="">
      <p:transition spd="slow" advClick="0" advTm="18000">
        <p:fade/>
        <p:sndAc>
          <p:stSnd loop="1">
            <p:snd r:embed="rId6" name="Altura De Los Andes - Amanece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1143000" y="2835697"/>
            <a:ext cx="7128164" cy="20758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3600" b="1" dirty="0" smtClean="0">
                <a:solidFill>
                  <a:srgbClr val="002060"/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Meio ambiente, sagrada natureza</a:t>
            </a:r>
            <a:endParaRPr lang="pt-BR" sz="3600" dirty="0" smtClean="0">
              <a:effectLst>
                <a:glow rad="139700">
                  <a:schemeClr val="accent4">
                    <a:satMod val="175000"/>
                    <a:alpha val="40000"/>
                  </a:schemeClr>
                </a:glo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3600" b="1" dirty="0" smtClean="0">
                <a:solidFill>
                  <a:srgbClr val="002060"/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Mistura de vida e tantas grandezas</a:t>
            </a:r>
            <a:endParaRPr lang="pt-BR" sz="3600" dirty="0" smtClean="0">
              <a:effectLst>
                <a:glow rad="139700">
                  <a:schemeClr val="accent4">
                    <a:satMod val="175000"/>
                    <a:alpha val="40000"/>
                  </a:schemeClr>
                </a:glo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3600" b="1" dirty="0" smtClean="0">
                <a:solidFill>
                  <a:srgbClr val="002060"/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Nuances de cores, cheiro, beleza</a:t>
            </a:r>
            <a:endParaRPr lang="pt-BR" sz="3600" dirty="0">
              <a:effectLst>
                <a:glow rad="139700">
                  <a:schemeClr val="accent4">
                    <a:satMod val="175000"/>
                    <a:alpha val="40000"/>
                  </a:schemeClr>
                </a:glo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1512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250" advClick="0" advTm="18000">
        <p14:warp dir="in"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0836" y="-207818"/>
            <a:ext cx="9254836" cy="7065817"/>
          </a:xfrm>
        </p:spPr>
      </p:pic>
      <p:sp>
        <p:nvSpPr>
          <p:cNvPr id="5" name="CaixaDeTexto 4"/>
          <p:cNvSpPr txBox="1"/>
          <p:nvPr/>
        </p:nvSpPr>
        <p:spPr>
          <a:xfrm>
            <a:off x="152400" y="0"/>
            <a:ext cx="874221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Meio ambiente lar sagrado</a:t>
            </a:r>
            <a:endParaRPr lang="pt-BR" sz="3600" dirty="0"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6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Solo aonde pisa meus pés, </a:t>
            </a:r>
            <a:r>
              <a:rPr lang="pt-BR" sz="3600" b="1" dirty="0" smtClean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tão amado</a:t>
            </a:r>
            <a:endParaRPr lang="pt-BR" sz="3600" dirty="0"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6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Solo </a:t>
            </a:r>
            <a:r>
              <a:rPr lang="pt-BR" sz="3600" b="1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que </a:t>
            </a:r>
            <a:r>
              <a:rPr lang="pt-BR" sz="3600" b="1" smtClean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merece </a:t>
            </a:r>
            <a:r>
              <a:rPr lang="pt-BR" sz="36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ser bem cuidado</a:t>
            </a:r>
            <a:endParaRPr lang="pt-BR" sz="3600" dirty="0"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97576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250" advClick="0" advTm="18000">
        <p14:warp dir="in"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40982" cy="7024255"/>
          </a:xfrm>
        </p:spPr>
      </p:pic>
      <p:sp>
        <p:nvSpPr>
          <p:cNvPr id="5" name="CaixaDeTexto 4"/>
          <p:cNvSpPr txBox="1"/>
          <p:nvPr/>
        </p:nvSpPr>
        <p:spPr>
          <a:xfrm>
            <a:off x="166255" y="152400"/>
            <a:ext cx="897774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Meio ambiente meu horizonte</a:t>
            </a:r>
            <a:endParaRPr lang="pt-BR" sz="3600" dirty="0">
              <a:effectLst>
                <a:glow rad="1397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600" b="1" dirty="0"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Aonde brota toda semente, fonte</a:t>
            </a:r>
            <a:endParaRPr lang="pt-BR" sz="3600" dirty="0">
              <a:effectLst>
                <a:glow rad="1397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600" b="1" dirty="0"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Seara da vida diversa e latente</a:t>
            </a:r>
            <a:endParaRPr lang="pt-BR" sz="3600" dirty="0">
              <a:effectLst>
                <a:glow rad="1397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28620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250" advClick="0" advTm="18000">
        <p14:warp dir="in"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</p:spPr>
      </p:pic>
      <p:sp>
        <p:nvSpPr>
          <p:cNvPr id="5" name="CaixaDeTexto 4"/>
          <p:cNvSpPr txBox="1"/>
          <p:nvPr/>
        </p:nvSpPr>
        <p:spPr>
          <a:xfrm>
            <a:off x="457200" y="365126"/>
            <a:ext cx="885305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Meio ambiente, planeta terra</a:t>
            </a:r>
          </a:p>
          <a:p>
            <a:pPr algn="ctr"/>
            <a: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De água que correm das serras</a:t>
            </a:r>
          </a:p>
          <a:p>
            <a:pPr algn="ctr"/>
            <a: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Formando cachoeira se encerra</a:t>
            </a:r>
          </a:p>
        </p:txBody>
      </p:sp>
    </p:spTree>
    <p:extLst>
      <p:ext uri="{BB962C8B-B14F-4D97-AF65-F5344CB8AC3E}">
        <p14:creationId xmlns:p14="http://schemas.microsoft.com/office/powerpoint/2010/main" val="2712678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250" advClick="0" advTm="18000">
        <p14:warp dir="in"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6" name="Espaço Reservado para Conteúdo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0836" y="-221673"/>
            <a:ext cx="9254836" cy="7079673"/>
          </a:xfrm>
        </p:spPr>
      </p:pic>
      <p:sp>
        <p:nvSpPr>
          <p:cNvPr id="7" name="CaixaDeTexto 6"/>
          <p:cNvSpPr txBox="1"/>
          <p:nvPr/>
        </p:nvSpPr>
        <p:spPr>
          <a:xfrm>
            <a:off x="0" y="0"/>
            <a:ext cx="901930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Meio ambiente, casa iluminada</a:t>
            </a:r>
            <a:endParaRPr lang="pt-BR" sz="3600" dirty="0">
              <a:effectLst>
                <a:glow rad="1397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600" b="1" dirty="0"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Pelo Sol, que nasce toda clareada</a:t>
            </a:r>
            <a:endParaRPr lang="pt-BR" sz="3600" dirty="0">
              <a:effectLst>
                <a:glow rad="1397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600" b="1" dirty="0"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E Lua no céu em cada noitada</a:t>
            </a:r>
            <a:endParaRPr lang="pt-BR" sz="3600" dirty="0">
              <a:effectLst>
                <a:glow rad="1397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53297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250" advClick="0" advTm="18000">
        <p14:warp dir="in"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CaixaDeTexto 4"/>
          <p:cNvSpPr txBox="1"/>
          <p:nvPr/>
        </p:nvSpPr>
        <p:spPr>
          <a:xfrm>
            <a:off x="207818" y="124691"/>
            <a:ext cx="857596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Meio ambiente um sofredor</a:t>
            </a:r>
          </a:p>
          <a:p>
            <a:pPr algn="ctr"/>
            <a: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Por ser agredido, sem amor</a:t>
            </a:r>
          </a:p>
          <a:p>
            <a:pPr algn="ctr"/>
            <a: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Abusos com a mãe terra, dor</a:t>
            </a:r>
          </a:p>
        </p:txBody>
      </p:sp>
    </p:spTree>
    <p:extLst>
      <p:ext uri="{BB962C8B-B14F-4D97-AF65-F5344CB8AC3E}">
        <p14:creationId xmlns:p14="http://schemas.microsoft.com/office/powerpoint/2010/main" val="2460888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250" advClick="0" advTm="18000">
        <p14:warp dir="in"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4691" y="0"/>
            <a:ext cx="9393381" cy="6857999"/>
          </a:xfrm>
        </p:spPr>
      </p:pic>
      <p:sp>
        <p:nvSpPr>
          <p:cNvPr id="5" name="CaixaDeTexto 4"/>
          <p:cNvSpPr txBox="1"/>
          <p:nvPr/>
        </p:nvSpPr>
        <p:spPr>
          <a:xfrm>
            <a:off x="110836" y="365126"/>
            <a:ext cx="865909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Meio ambiente de fontes belas</a:t>
            </a:r>
          </a:p>
          <a:p>
            <a:pPr algn="ctr"/>
            <a:r>
              <a:rPr lang="pt-B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Na seara a semente gera</a:t>
            </a:r>
          </a:p>
          <a:p>
            <a:pPr algn="ctr"/>
            <a:r>
              <a:rPr lang="pt-B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Alimentando vidas com elas</a:t>
            </a:r>
          </a:p>
        </p:txBody>
      </p:sp>
    </p:spTree>
    <p:extLst>
      <p:ext uri="{BB962C8B-B14F-4D97-AF65-F5344CB8AC3E}">
        <p14:creationId xmlns:p14="http://schemas.microsoft.com/office/powerpoint/2010/main" val="953865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250" advClick="0" advTm="18000">
        <p14:warp dir="in"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CaixaDeTexto 4"/>
          <p:cNvSpPr txBox="1"/>
          <p:nvPr/>
        </p:nvSpPr>
        <p:spPr>
          <a:xfrm>
            <a:off x="193964" y="0"/>
            <a:ext cx="85759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Meio ambiente, precisamos cuidar</a:t>
            </a:r>
          </a:p>
          <a:p>
            <a:pPr algn="ctr"/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Da natureza devemos se apiedar</a:t>
            </a:r>
          </a:p>
          <a:p>
            <a:pPr algn="ctr"/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Para que frutos abundantes, venha alimentar</a:t>
            </a:r>
          </a:p>
        </p:txBody>
      </p:sp>
    </p:spTree>
    <p:extLst>
      <p:ext uri="{BB962C8B-B14F-4D97-AF65-F5344CB8AC3E}">
        <p14:creationId xmlns:p14="http://schemas.microsoft.com/office/powerpoint/2010/main" val="3673045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250" advClick="0" advTm="18000">
        <p14:warp dir="in"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6" name="Espaço Reservado para Conteúdo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52400"/>
            <a:ext cx="9144000" cy="7010399"/>
          </a:xfrm>
        </p:spPr>
      </p:pic>
      <p:sp>
        <p:nvSpPr>
          <p:cNvPr id="7" name="CaixaDeTexto 6"/>
          <p:cNvSpPr txBox="1"/>
          <p:nvPr/>
        </p:nvSpPr>
        <p:spPr>
          <a:xfrm>
            <a:off x="346364" y="0"/>
            <a:ext cx="827116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Meio ambiente tão florido</a:t>
            </a:r>
          </a:p>
          <a:p>
            <a:pPr algn="ctr"/>
            <a: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Aonde o verdejante corre divertido</a:t>
            </a:r>
          </a:p>
          <a:p>
            <a:pPr algn="ctr"/>
            <a: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E o azul em matizes coloridos</a:t>
            </a:r>
          </a:p>
          <a:p>
            <a:pPr algn="ctr"/>
            <a: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2697996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250" advClick="0" advTm="18000">
        <p14:warp dir="in"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CaixaDeTexto 4"/>
          <p:cNvSpPr txBox="1"/>
          <p:nvPr/>
        </p:nvSpPr>
        <p:spPr>
          <a:xfrm>
            <a:off x="401782" y="263236"/>
            <a:ext cx="825730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Meio ambiente tão brilhante</a:t>
            </a:r>
          </a:p>
          <a:p>
            <a:pPr algn="ctr"/>
            <a:r>
              <a:rPr lang="pt-B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Protegido por luzes flamejantes</a:t>
            </a:r>
          </a:p>
          <a:p>
            <a:pPr algn="ctr"/>
            <a:r>
              <a:rPr lang="pt-B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Conservando no seio a vida vibrante</a:t>
            </a:r>
          </a:p>
        </p:txBody>
      </p:sp>
    </p:spTree>
    <p:extLst>
      <p:ext uri="{BB962C8B-B14F-4D97-AF65-F5344CB8AC3E}">
        <p14:creationId xmlns:p14="http://schemas.microsoft.com/office/powerpoint/2010/main" val="3766106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250" advClick="0" advTm="18000">
        <p14:warp dir="in"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7010400"/>
          </a:xfrm>
        </p:spPr>
      </p:pic>
      <p:sp>
        <p:nvSpPr>
          <p:cNvPr id="5" name="CaixaDeTexto 4"/>
          <p:cNvSpPr txBox="1"/>
          <p:nvPr/>
        </p:nvSpPr>
        <p:spPr>
          <a:xfrm>
            <a:off x="628650" y="249382"/>
            <a:ext cx="854825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</a:rPr>
              <a:t>Meio ambiente tão formoso</a:t>
            </a:r>
          </a:p>
          <a:p>
            <a:pPr algn="ctr"/>
            <a:r>
              <a:rPr lang="pt-B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</a:rPr>
              <a:t>Que o homem cuide deste valoroso</a:t>
            </a:r>
          </a:p>
          <a:p>
            <a:pPr algn="ctr"/>
            <a:r>
              <a:rPr lang="pt-B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</a:rPr>
              <a:t>Nosso lar, casa, planeta tão vigoroso</a:t>
            </a:r>
          </a:p>
        </p:txBody>
      </p:sp>
    </p:spTree>
    <p:extLst>
      <p:ext uri="{BB962C8B-B14F-4D97-AF65-F5344CB8AC3E}">
        <p14:creationId xmlns:p14="http://schemas.microsoft.com/office/powerpoint/2010/main" val="1180556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250" advClick="0" advTm="18000">
        <p14:warp dir="in"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24691"/>
            <a:ext cx="9144000" cy="7107382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415636" y="249382"/>
            <a:ext cx="911629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Meio ambiente tão glorioso</a:t>
            </a:r>
          </a:p>
          <a:p>
            <a:pPr algn="ctr"/>
            <a:r>
              <a:rPr lang="pt-BR" sz="36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Aonde o viver tem seus gozos</a:t>
            </a:r>
          </a:p>
          <a:p>
            <a:pPr algn="ctr"/>
            <a:r>
              <a:rPr lang="pt-BR" sz="36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Mas passa por momentos dolorosos</a:t>
            </a:r>
          </a:p>
        </p:txBody>
      </p:sp>
    </p:spTree>
    <p:extLst>
      <p:ext uri="{BB962C8B-B14F-4D97-AF65-F5344CB8AC3E}">
        <p14:creationId xmlns:p14="http://schemas.microsoft.com/office/powerpoint/2010/main" val="570533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250" advClick="0" advTm="18000">
        <p14:warp dir="in"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324109" cy="6857999"/>
          </a:xfrm>
        </p:spPr>
      </p:pic>
      <p:sp>
        <p:nvSpPr>
          <p:cNvPr id="5" name="CaixaDeTexto 4"/>
          <p:cNvSpPr txBox="1"/>
          <p:nvPr/>
        </p:nvSpPr>
        <p:spPr>
          <a:xfrm>
            <a:off x="332509" y="263236"/>
            <a:ext cx="8617527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Que o homem tenha piedade</a:t>
            </a:r>
          </a:p>
          <a:p>
            <a:pPr algn="ctr"/>
            <a:r>
              <a:rPr lang="pt-B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Para não matar a humanidade</a:t>
            </a:r>
          </a:p>
          <a:p>
            <a:pPr algn="ctr"/>
            <a:r>
              <a:rPr lang="pt-B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Planeta sem água doce é calamidade</a:t>
            </a:r>
          </a:p>
        </p:txBody>
      </p:sp>
    </p:spTree>
    <p:extLst>
      <p:ext uri="{BB962C8B-B14F-4D97-AF65-F5344CB8AC3E}">
        <p14:creationId xmlns:p14="http://schemas.microsoft.com/office/powerpoint/2010/main" val="1844126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250" advClick="0" advTm="18000">
        <p14:warp dir="in"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93964" y="0"/>
            <a:ext cx="9531928" cy="6858000"/>
          </a:xfrm>
        </p:spPr>
      </p:pic>
      <p:sp>
        <p:nvSpPr>
          <p:cNvPr id="5" name="CaixaDeTexto 4"/>
          <p:cNvSpPr txBox="1"/>
          <p:nvPr/>
        </p:nvSpPr>
        <p:spPr>
          <a:xfrm>
            <a:off x="0" y="180109"/>
            <a:ext cx="88392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É preciso </a:t>
            </a:r>
            <a:r>
              <a:rPr lang="pt-BR" sz="36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ter sustentabilidade</a:t>
            </a:r>
            <a:endParaRPr lang="pt-BR" sz="36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</a:endParaRPr>
          </a:p>
          <a:p>
            <a:pPr algn="ctr"/>
            <a: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E todo lixo sempre reciclar</a:t>
            </a:r>
          </a:p>
          <a:p>
            <a:pPr algn="ctr"/>
            <a: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Ajudar o planeta, </a:t>
            </a:r>
            <a:r>
              <a:rPr lang="pt-BR" sz="36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a humanidade</a:t>
            </a:r>
            <a:endParaRPr lang="pt-BR" sz="36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</a:endParaRPr>
          </a:p>
          <a:p>
            <a:pPr algn="ctr"/>
            <a:r>
              <a:rPr lang="pt-BR" sz="36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Para ter vida </a:t>
            </a:r>
            <a: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feliz neste nosso lar</a:t>
            </a:r>
          </a:p>
        </p:txBody>
      </p:sp>
    </p:spTree>
    <p:extLst>
      <p:ext uri="{BB962C8B-B14F-4D97-AF65-F5344CB8AC3E}">
        <p14:creationId xmlns:p14="http://schemas.microsoft.com/office/powerpoint/2010/main" val="2739621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250" advClick="0" advTm="18000">
        <p14:warp dir="in"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462654" cy="6858000"/>
          </a:xfrm>
        </p:spPr>
      </p:pic>
      <p:sp>
        <p:nvSpPr>
          <p:cNvPr id="5" name="CaixaDeTexto 4"/>
          <p:cNvSpPr txBox="1"/>
          <p:nvPr/>
        </p:nvSpPr>
        <p:spPr>
          <a:xfrm>
            <a:off x="110836" y="96982"/>
            <a:ext cx="9351819" cy="64940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MEIO AMBIENTE</a:t>
            </a:r>
          </a:p>
          <a:p>
            <a:pPr algn="ctr"/>
            <a:r>
              <a:rPr lang="pt-BR" sz="32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Texto e formatação</a:t>
            </a:r>
          </a:p>
          <a:p>
            <a:pPr algn="ctr"/>
            <a:r>
              <a:rPr lang="pt-BR" sz="32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Norma Aparecida Silveira de Moraes</a:t>
            </a:r>
          </a:p>
          <a:p>
            <a:pPr algn="ctr"/>
            <a:r>
              <a:rPr lang="pt-BR" sz="32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Imagens pessoais e do google</a:t>
            </a:r>
          </a:p>
          <a:p>
            <a:pPr algn="ctr"/>
            <a:r>
              <a:rPr lang="pt-BR" sz="32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Música Altura de Los Andes- </a:t>
            </a:r>
            <a:r>
              <a:rPr lang="pt-BR" sz="3200" b="1" dirty="0" err="1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Amanecer</a:t>
            </a:r>
            <a:endParaRPr lang="pt-BR" sz="3200" b="1" dirty="0" smtClean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</a:endParaRPr>
          </a:p>
          <a:p>
            <a:pPr algn="ctr"/>
            <a:r>
              <a:rPr lang="pt-BR" sz="32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Divulgação</a:t>
            </a:r>
          </a:p>
          <a:p>
            <a:pPr algn="ctr"/>
            <a:endParaRPr lang="pt-BR" sz="3200" b="1" dirty="0" smtClean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</a:endParaRPr>
          </a:p>
          <a:p>
            <a:pPr algn="ctr"/>
            <a:r>
              <a:rPr lang="pt-BR" sz="32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hlinkClick r:id="rId3"/>
              </a:rPr>
              <a:t>www.normasilveiramoraes.</a:t>
            </a:r>
          </a:p>
          <a:p>
            <a:pPr algn="ctr"/>
            <a:r>
              <a:rPr lang="pt-BR" sz="32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hlinkClick r:id="rId3"/>
              </a:rPr>
              <a:t>recantodasletras.com.br</a:t>
            </a:r>
            <a:endParaRPr lang="pt-BR" sz="3200" b="1" dirty="0" smtClean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</a:endParaRPr>
          </a:p>
          <a:p>
            <a:pPr algn="ctr"/>
            <a:r>
              <a:rPr lang="pt-BR" sz="32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hlinkClick r:id="rId4"/>
              </a:rPr>
              <a:t>www.sergrasan.com</a:t>
            </a:r>
            <a:endParaRPr lang="pt-BR" sz="3200" b="1" dirty="0" smtClean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</a:endParaRPr>
          </a:p>
          <a:p>
            <a:pPr algn="ctr"/>
            <a:r>
              <a:rPr lang="pt-BR" sz="32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Norma Natureza</a:t>
            </a:r>
          </a:p>
          <a:p>
            <a:pPr algn="ctr"/>
            <a:endParaRPr lang="pt-BR" sz="3200" b="1" dirty="0" smtClean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</a:endParaRPr>
          </a:p>
          <a:p>
            <a:pPr algn="ctr"/>
            <a:endParaRPr lang="pt-BR" sz="32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196805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250" advClick="0" advTm="18000">
        <p14:warp dir="in"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201</TotalTime>
  <Words>281</Words>
  <Application>Microsoft Office PowerPoint</Application>
  <PresentationFormat>Apresentação na tela (4:3)</PresentationFormat>
  <Paragraphs>65</Paragraphs>
  <Slides>16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Times New Roman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</dc:creator>
  <cp:lastModifiedBy>Norma</cp:lastModifiedBy>
  <cp:revision>14</cp:revision>
  <dcterms:created xsi:type="dcterms:W3CDTF">2016-06-04T12:42:47Z</dcterms:created>
  <dcterms:modified xsi:type="dcterms:W3CDTF">2016-06-04T16:20:20Z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