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5" r:id="rId10"/>
    <p:sldId id="262" r:id="rId11"/>
    <p:sldId id="266" r:id="rId12"/>
    <p:sldId id="267" r:id="rId1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135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A134CE0-D87E-46B1-ACDE-79C7F67EE06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6BB0681A-D4C1-4181-89B1-66F5A421873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13C67D66-8D0C-4F68-8975-1AD521DA16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EC235-FE3B-4388-9E80-CDD6FCFD76F4}" type="datetimeFigureOut">
              <a:rPr lang="pt-BR" smtClean="0"/>
              <a:t>02/03/2021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149977E7-65A3-490D-9E96-16145CA9C5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90488CBB-4F7F-4D7C-A0DB-F4B83CE40AB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837E0-385D-42F0-A2F8-010E256ABD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6120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470111D-68E9-4C5E-AA38-B10BB4E561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C07195BA-95F9-420A-B5B7-41F02B4B09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BE9B1E2E-E23D-473D-BEA0-B79495C638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EC235-FE3B-4388-9E80-CDD6FCFD76F4}" type="datetimeFigureOut">
              <a:rPr lang="pt-BR" smtClean="0"/>
              <a:t>02/03/2021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337C6AB1-E2C9-4DD3-9741-A7B553BAD2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2D9C92DB-DAE4-414E-BA19-0B8CD47BF9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837E0-385D-42F0-A2F8-010E256ABD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440197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E7357E0-B0A0-4094-89A6-C392193EB9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855ED61C-EE7A-45A6-84E3-EA582EBD75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FC6B7EF1-B1AC-4994-B907-F0A6CB97F3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EC235-FE3B-4388-9E80-CDD6FCFD76F4}" type="datetimeFigureOut">
              <a:rPr lang="pt-BR" smtClean="0"/>
              <a:t>02/03/2021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BB243CAC-0714-411E-A9C0-0C67553BCA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8EB24726-4D1E-4979-9D56-CE8C33E193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837E0-385D-42F0-A2F8-010E256ABD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567450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1490055-6F36-48C8-B0EB-38EBC1CE74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103BC737-0697-4A4F-B1EE-46862CD7132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B4856E5C-DDF4-4B0B-A0BC-6932F4D6832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00323BFD-333D-4B63-B19E-FA0510F5F8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EC235-FE3B-4388-9E80-CDD6FCFD76F4}" type="datetimeFigureOut">
              <a:rPr lang="pt-BR" smtClean="0"/>
              <a:t>02/03/2021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4C4F7620-F2F3-4D54-99A6-FA94B0BC13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D5ED972A-77E4-4628-8527-637EEFD785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837E0-385D-42F0-A2F8-010E256ABD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3669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2218EC5-CC39-4261-8457-6203450BC7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62FAE1D6-6E4A-433F-99A6-3F7019162B4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Espaço Reservado para Conteúdo 3">
            <a:extLst>
              <a:ext uri="{FF2B5EF4-FFF2-40B4-BE49-F238E27FC236}">
                <a16:creationId xmlns:a16="http://schemas.microsoft.com/office/drawing/2014/main" id="{D3D2C8EE-41F2-4FDF-8158-561FBFE1BC5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5" name="Espaço Reservado para Texto 4">
            <a:extLst>
              <a:ext uri="{FF2B5EF4-FFF2-40B4-BE49-F238E27FC236}">
                <a16:creationId xmlns:a16="http://schemas.microsoft.com/office/drawing/2014/main" id="{6B619F0F-424D-437B-9C0B-FE309C4CBB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Espaço Reservado para Conteúdo 5">
            <a:extLst>
              <a:ext uri="{FF2B5EF4-FFF2-40B4-BE49-F238E27FC236}">
                <a16:creationId xmlns:a16="http://schemas.microsoft.com/office/drawing/2014/main" id="{335BEB18-2B62-4FC2-B49B-40D62EE3EA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7" name="Espaço Reservado para Data 6">
            <a:extLst>
              <a:ext uri="{FF2B5EF4-FFF2-40B4-BE49-F238E27FC236}">
                <a16:creationId xmlns:a16="http://schemas.microsoft.com/office/drawing/2014/main" id="{586956E5-4546-450E-9307-3CDA5A6E61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EC235-FE3B-4388-9E80-CDD6FCFD76F4}" type="datetimeFigureOut">
              <a:rPr lang="pt-BR" smtClean="0"/>
              <a:t>02/03/2021</a:t>
            </a:fld>
            <a:endParaRPr lang="pt-BR"/>
          </a:p>
        </p:txBody>
      </p:sp>
      <p:sp>
        <p:nvSpPr>
          <p:cNvPr id="8" name="Espaço Reservado para Rodapé 7">
            <a:extLst>
              <a:ext uri="{FF2B5EF4-FFF2-40B4-BE49-F238E27FC236}">
                <a16:creationId xmlns:a16="http://schemas.microsoft.com/office/drawing/2014/main" id="{C2011B6D-AEBD-4D57-84C9-83ED5BCC5A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>
            <a:extLst>
              <a:ext uri="{FF2B5EF4-FFF2-40B4-BE49-F238E27FC236}">
                <a16:creationId xmlns:a16="http://schemas.microsoft.com/office/drawing/2014/main" id="{14EF0B09-E5E6-46D9-8E56-3D00C5FBC8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837E0-385D-42F0-A2F8-010E256ABD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4808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61537E7-A458-41FD-94FE-2BBBD7C48B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Data 2">
            <a:extLst>
              <a:ext uri="{FF2B5EF4-FFF2-40B4-BE49-F238E27FC236}">
                <a16:creationId xmlns:a16="http://schemas.microsoft.com/office/drawing/2014/main" id="{734D0B8F-5E92-4018-8A95-0332C705CB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EC235-FE3B-4388-9E80-CDD6FCFD76F4}" type="datetimeFigureOut">
              <a:rPr lang="pt-BR" smtClean="0"/>
              <a:t>02/03/2021</a:t>
            </a:fld>
            <a:endParaRPr lang="pt-BR"/>
          </a:p>
        </p:txBody>
      </p:sp>
      <p:sp>
        <p:nvSpPr>
          <p:cNvPr id="4" name="Espaço Reservado para Rodapé 3">
            <a:extLst>
              <a:ext uri="{FF2B5EF4-FFF2-40B4-BE49-F238E27FC236}">
                <a16:creationId xmlns:a16="http://schemas.microsoft.com/office/drawing/2014/main" id="{64CB2048-74B9-4C27-8D1F-11454C423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539B1008-1D97-4CBD-8A7F-A2F30B85DE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837E0-385D-42F0-A2F8-010E256ABD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01896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>
            <a:extLst>
              <a:ext uri="{FF2B5EF4-FFF2-40B4-BE49-F238E27FC236}">
                <a16:creationId xmlns:a16="http://schemas.microsoft.com/office/drawing/2014/main" id="{C001368F-339A-4518-A5A1-893AF85242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EC235-FE3B-4388-9E80-CDD6FCFD76F4}" type="datetimeFigureOut">
              <a:rPr lang="pt-BR" smtClean="0"/>
              <a:t>02/03/2021</a:t>
            </a:fld>
            <a:endParaRPr lang="pt-BR"/>
          </a:p>
        </p:txBody>
      </p:sp>
      <p:sp>
        <p:nvSpPr>
          <p:cNvPr id="3" name="Espaço Reservado para Rodapé 2">
            <a:extLst>
              <a:ext uri="{FF2B5EF4-FFF2-40B4-BE49-F238E27FC236}">
                <a16:creationId xmlns:a16="http://schemas.microsoft.com/office/drawing/2014/main" id="{BA5CA611-D231-4C19-A06B-C5747C7149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8BF15B5C-2930-444C-A015-9B53A51358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837E0-385D-42F0-A2F8-010E256ABD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632538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03FB144-7DAE-4A9C-8BF0-7D196977ED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6B1CA207-4C86-4713-972D-AAE19439BA9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571F3164-107B-4A0F-B745-D2E5BE05049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860AD40B-CFA3-4AFB-807C-FF742153D9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EC235-FE3B-4388-9E80-CDD6FCFD76F4}" type="datetimeFigureOut">
              <a:rPr lang="pt-BR" smtClean="0"/>
              <a:t>02/03/2021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F2BDF37A-9156-4832-BFDD-A2ACB617D2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7C3DC6B9-4BA1-432C-AECD-292AAC3D3A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837E0-385D-42F0-A2F8-010E256ABD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99587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BC098E7-C3A0-46D2-A105-419F72740F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Imagem 2">
            <a:extLst>
              <a:ext uri="{FF2B5EF4-FFF2-40B4-BE49-F238E27FC236}">
                <a16:creationId xmlns:a16="http://schemas.microsoft.com/office/drawing/2014/main" id="{F010B651-2CA1-4395-A2DB-45EFD044462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pt-BR"/>
          </a:p>
        </p:txBody>
      </p:sp>
      <p:sp>
        <p:nvSpPr>
          <p:cNvPr id="4" name="Espaço Reservado para Texto 3">
            <a:extLst>
              <a:ext uri="{FF2B5EF4-FFF2-40B4-BE49-F238E27FC236}">
                <a16:creationId xmlns:a16="http://schemas.microsoft.com/office/drawing/2014/main" id="{8F1FD16B-616B-42E9-9F07-AC31303F5AF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Espaço Reservado para Data 4">
            <a:extLst>
              <a:ext uri="{FF2B5EF4-FFF2-40B4-BE49-F238E27FC236}">
                <a16:creationId xmlns:a16="http://schemas.microsoft.com/office/drawing/2014/main" id="{76A5D8E3-6A83-473E-96B0-FBBED44A50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EC235-FE3B-4388-9E80-CDD6FCFD76F4}" type="datetimeFigureOut">
              <a:rPr lang="pt-BR" smtClean="0"/>
              <a:t>02/03/2021</a:t>
            </a:fld>
            <a:endParaRPr lang="pt-BR"/>
          </a:p>
        </p:txBody>
      </p:sp>
      <p:sp>
        <p:nvSpPr>
          <p:cNvPr id="6" name="Espaço Reservado para Rodapé 5">
            <a:extLst>
              <a:ext uri="{FF2B5EF4-FFF2-40B4-BE49-F238E27FC236}">
                <a16:creationId xmlns:a16="http://schemas.microsoft.com/office/drawing/2014/main" id="{647F8890-6591-4EF7-8C03-B04C7110F1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>
            <a:extLst>
              <a:ext uri="{FF2B5EF4-FFF2-40B4-BE49-F238E27FC236}">
                <a16:creationId xmlns:a16="http://schemas.microsoft.com/office/drawing/2014/main" id="{FFD04BCF-A9E1-40FB-8F35-748410E746D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837E0-385D-42F0-A2F8-010E256ABD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71972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1D9F154-7138-4F7A-B408-783F711909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2CEF1C56-F605-4B99-88F5-316EC39153B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49775B1B-AC7C-42A9-B714-10C6959D6F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EC235-FE3B-4388-9E80-CDD6FCFD76F4}" type="datetimeFigureOut">
              <a:rPr lang="pt-BR" smtClean="0"/>
              <a:t>02/03/2021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CDED33CC-A228-4129-B77D-D2719A8A13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2F31DB93-4396-4C0B-881E-E8964A4AAE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837E0-385D-42F0-A2F8-010E256ABD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554513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F83AD07C-56A1-4EB1-BB0D-A9A5B8402C0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Vertical 2">
            <a:extLst>
              <a:ext uri="{FF2B5EF4-FFF2-40B4-BE49-F238E27FC236}">
                <a16:creationId xmlns:a16="http://schemas.microsoft.com/office/drawing/2014/main" id="{8E4C323D-8C8E-4DF5-8EFC-60C8429BD8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6E66A0F4-6133-4BB0-A53B-288A064D24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FEC235-FE3B-4388-9E80-CDD6FCFD76F4}" type="datetimeFigureOut">
              <a:rPr lang="pt-BR" smtClean="0"/>
              <a:t>02/03/2021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F5101EA9-991E-4EEB-BED3-CF8F8EC19B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2631F671-A4BB-4471-960C-9BDD15F475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C837E0-385D-42F0-A2F8-010E256ABD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621553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000" advClick="0" advTm="14000">
        <p15:prstTrans prst="curtains"/>
      </p:transition>
    </mc:Choice>
    <mc:Fallback>
      <p:transition spd="slow" advClick="0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>
            <a:extLst>
              <a:ext uri="{FF2B5EF4-FFF2-40B4-BE49-F238E27FC236}">
                <a16:creationId xmlns:a16="http://schemas.microsoft.com/office/drawing/2014/main" id="{88B464FA-4D12-4328-8102-6D21F5CB80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</a:p>
        </p:txBody>
      </p:sp>
      <p:sp>
        <p:nvSpPr>
          <p:cNvPr id="3" name="Espaço Reservado para Texto 2">
            <a:extLst>
              <a:ext uri="{FF2B5EF4-FFF2-40B4-BE49-F238E27FC236}">
                <a16:creationId xmlns:a16="http://schemas.microsoft.com/office/drawing/2014/main" id="{1D99878D-EB79-4665-8E74-BF912B946E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4" name="Espaço Reservado para Data 3">
            <a:extLst>
              <a:ext uri="{FF2B5EF4-FFF2-40B4-BE49-F238E27FC236}">
                <a16:creationId xmlns:a16="http://schemas.microsoft.com/office/drawing/2014/main" id="{669B049B-9427-4A2C-B9A8-447E121A10D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FEC235-FE3B-4388-9E80-CDD6FCFD76F4}" type="datetimeFigureOut">
              <a:rPr lang="pt-BR" smtClean="0"/>
              <a:t>02/03/2021</a:t>
            </a:fld>
            <a:endParaRPr lang="pt-BR"/>
          </a:p>
        </p:txBody>
      </p:sp>
      <p:sp>
        <p:nvSpPr>
          <p:cNvPr id="5" name="Espaço Reservado para Rodapé 4">
            <a:extLst>
              <a:ext uri="{FF2B5EF4-FFF2-40B4-BE49-F238E27FC236}">
                <a16:creationId xmlns:a16="http://schemas.microsoft.com/office/drawing/2014/main" id="{595CDA9B-369D-415E-B7B6-9DCCF086FF0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BB28D9C9-7670-44C6-9E4F-96AEF945A26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C837E0-385D-42F0-A2F8-010E256ABDE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272808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000" advClick="0" advTm="14000">
        <p15:prstTrans prst="curtains"/>
      </p:transition>
    </mc:Choice>
    <mc:Fallback>
      <p:transition spd="slow" advClick="0" advTm="14000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pixabay.com/pt/borboleta-macro-pose-planta-verde-1353982/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blue-morpho-butterfly-rainforest-784979/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butterfly-blue-nature-insecta-490430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pt/borboleta-amarela-inseto-natureza-50632/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pt/borboleta-margaridas-natureza-700502/" TargetMode="External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exels.com/pt-br/foto/borboleta-broto-close-flor-158057/" TargetMode="External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pt/borboleta-o-olho-do-pav%C3%A3o-colorir-472792/" TargetMode="External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butterfly-mating-copulation-animal-329054/" TargetMode="External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pt/borboleta-ex%C3%B3ticas-h%C3%A9cal%C3%A9-2435599/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pixabay.com/en/background-butterfly-texture-insect-1096347/" TargetMode="External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exels.com/pt-br/foto/borboleta-inseto-macro-63636/" TargetMode="External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exels.com/pt-br/foto/borboleta-close-ecologico-inseto-34290/" TargetMode="External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sergrasan.com/" TargetMode="External"/><Relationship Id="rId4" Type="http://schemas.openxmlformats.org/officeDocument/2006/relationships/hyperlink" Target="http://www.normasilveiramoraes.recantodasletras.com.b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3F55F40E-F0E7-4E72-8CD3-5C873EE84E3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-92765" y="-1"/>
            <a:ext cx="9236766" cy="6858001"/>
          </a:xfrm>
          <a:prstGeom prst="rect">
            <a:avLst/>
          </a:prstGeom>
        </p:spPr>
      </p:pic>
      <p:sp>
        <p:nvSpPr>
          <p:cNvPr id="6" name="CaixaDeTexto 5">
            <a:extLst>
              <a:ext uri="{FF2B5EF4-FFF2-40B4-BE49-F238E27FC236}">
                <a16:creationId xmlns:a16="http://schemas.microsoft.com/office/drawing/2014/main" id="{CC2CEFCA-B668-45EB-8861-F72F2FA858ED}"/>
              </a:ext>
            </a:extLst>
          </p:cNvPr>
          <p:cNvSpPr txBox="1"/>
          <p:nvPr/>
        </p:nvSpPr>
        <p:spPr>
          <a:xfrm>
            <a:off x="901148" y="702365"/>
            <a:ext cx="7858539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INTROSPECÇÃO</a:t>
            </a:r>
          </a:p>
          <a:p>
            <a:pPr algn="ctr"/>
            <a:endParaRPr lang="pt-BR" sz="32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  <a:p>
            <a:pPr algn="ctr"/>
            <a:endParaRPr lang="pt-BR" sz="32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  <a:p>
            <a:pPr algn="ctr"/>
            <a:endParaRPr lang="pt-BR" sz="32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  <a:p>
            <a:pPr algn="ctr"/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REFLEXÃO</a:t>
            </a:r>
          </a:p>
          <a:p>
            <a:pPr algn="ctr"/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NORMA APLARECIDA SILVEIRA DE MORAES</a:t>
            </a:r>
          </a:p>
          <a:p>
            <a:pPr algn="ctr"/>
            <a:endParaRPr lang="pt-BR" sz="2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  <a:p>
            <a:pPr algn="ctr"/>
            <a:endParaRPr lang="pt-BR" sz="2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  <a:p>
            <a:pPr algn="ctr"/>
            <a:endParaRPr lang="pt-BR" sz="24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  <a:p>
            <a:pPr algn="ctr"/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DIVULGAÇÃO</a:t>
            </a:r>
          </a:p>
          <a:p>
            <a:pPr algn="ctr"/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NORMA SILVEIRA SLIDES</a:t>
            </a:r>
          </a:p>
          <a:p>
            <a:pPr algn="ctr"/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NORMA NATUREZA SLIDES</a:t>
            </a:r>
          </a:p>
          <a:p>
            <a:pPr algn="ctr"/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NORMA EXPERIMENTAIS POÉTICOS SLIDES</a:t>
            </a:r>
          </a:p>
          <a:p>
            <a:pPr algn="ctr"/>
            <a:r>
              <a:rPr lang="pt-BR" sz="2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WWW.SERGRASAN.COM</a:t>
            </a:r>
            <a:endParaRPr lang="pt-BR" sz="24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40389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000" advClick="0" advTm="14000">
        <p15:prstTrans prst="curtains"/>
        <p:sndAc>
          <p:stSnd loop="1">
            <p:snd r:embed="rId2" name="Baby I love you away.wav"/>
          </p:stSnd>
        </p:sndAc>
      </p:transition>
    </mc:Choice>
    <mc:Fallback>
      <p:transition spd="slow" advClick="0" advTm="14000">
        <p:fade/>
        <p:sndAc>
          <p:stSnd loop="1">
            <p:snd r:embed="rId2" name="Baby I love you awa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F0D291BC-D901-4FFE-8DFE-ACAFCD3348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B36E63F4-8E34-4AC3-96E3-39B423563F0E}"/>
              </a:ext>
            </a:extLst>
          </p:cNvPr>
          <p:cNvSpPr txBox="1"/>
          <p:nvPr/>
        </p:nvSpPr>
        <p:spPr>
          <a:xfrm>
            <a:off x="1934817" y="2610678"/>
            <a:ext cx="59634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A Vida passa e eu aqui tão só</a:t>
            </a:r>
            <a:br>
              <a:rPr lang="pt-BR" sz="3200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Apesar de viver na multidão</a:t>
            </a:r>
            <a:br>
              <a:rPr lang="pt-BR" sz="3200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Tenho momentos tão felizes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07293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0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4B0CF62-64DF-4CF3-9A87-EC23E4C495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9525" y="0"/>
            <a:ext cx="912495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6B29EAE-EBC2-40EF-B871-1CA078E0B220}"/>
              </a:ext>
            </a:extLst>
          </p:cNvPr>
          <p:cNvSpPr txBox="1"/>
          <p:nvPr/>
        </p:nvSpPr>
        <p:spPr>
          <a:xfrm>
            <a:off x="1139687" y="2623930"/>
            <a:ext cx="55659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Mas fico aqui na introspecção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Buscando as minhas memórias</a:t>
            </a:r>
            <a:br>
              <a:rPr lang="pt-BR" sz="3200" b="1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Coisas guardadas no coração</a:t>
            </a:r>
          </a:p>
        </p:txBody>
      </p:sp>
    </p:spTree>
    <p:extLst>
      <p:ext uri="{BB962C8B-B14F-4D97-AF65-F5344CB8AC3E}">
        <p14:creationId xmlns:p14="http://schemas.microsoft.com/office/powerpoint/2010/main" val="25732446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0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94104079-BA7F-4117-A96F-DB6D7CA0F4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4743F5A7-9751-4DB8-8E6B-40EBB08A493F}"/>
              </a:ext>
            </a:extLst>
          </p:cNvPr>
          <p:cNvSpPr txBox="1"/>
          <p:nvPr/>
        </p:nvSpPr>
        <p:spPr>
          <a:xfrm>
            <a:off x="1219200" y="1630017"/>
            <a:ext cx="674535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Viver é mesmo uma grande arte</a:t>
            </a:r>
            <a:br>
              <a:rPr lang="pt-BR" sz="3200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Depende de tantos sentimentos</a:t>
            </a:r>
            <a:br>
              <a:rPr lang="pt-BR" sz="3200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Vou assim embalando sonhos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14574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0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A4CA531-783E-4352-A69E-64E9A07D4C8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983896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0770FC39-C349-4992-A11E-A35B8BFD3DE4}"/>
              </a:ext>
            </a:extLst>
          </p:cNvPr>
          <p:cNvSpPr txBox="1"/>
          <p:nvPr/>
        </p:nvSpPr>
        <p:spPr>
          <a:xfrm>
            <a:off x="251791" y="410817"/>
            <a:ext cx="784528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Com esperança nos pensamentos</a:t>
            </a:r>
            <a:br>
              <a:rPr lang="pt-BR" sz="3200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Buscando realizar os meus projetos</a:t>
            </a:r>
            <a:br>
              <a:rPr lang="pt-BR" sz="3200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Na mistura dos comportamentos</a:t>
            </a:r>
            <a:br>
              <a:rPr lang="pt-BR" sz="3200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 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72414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0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475F3E2-7E6B-4995-968B-B9BDEA1887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C305B7B1-B79C-44D0-813C-9BBA670160E2}"/>
              </a:ext>
            </a:extLst>
          </p:cNvPr>
          <p:cNvSpPr txBox="1"/>
          <p:nvPr/>
        </p:nvSpPr>
        <p:spPr>
          <a:xfrm>
            <a:off x="636105" y="251791"/>
            <a:ext cx="69838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Nem todos os dias estou bem</a:t>
            </a:r>
            <a:br>
              <a:rPr lang="pt-BR" sz="3200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As vezes quero ficar contemplando</a:t>
            </a:r>
            <a:br>
              <a:rPr lang="pt-BR" sz="3200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Falando com meus pensamentos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14479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0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9617A1D-BE7F-4CAE-AF57-9AE174162E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8575" y="0"/>
            <a:ext cx="908685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06CFDCFA-7D95-4D41-B0ED-EEDDA9DAE342}"/>
              </a:ext>
            </a:extLst>
          </p:cNvPr>
          <p:cNvSpPr txBox="1"/>
          <p:nvPr/>
        </p:nvSpPr>
        <p:spPr>
          <a:xfrm>
            <a:off x="556591" y="596348"/>
            <a:ext cx="7500731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Na melancolia vou celebrando</a:t>
            </a:r>
            <a:br>
              <a:rPr lang="pt-BR" sz="3200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Em meu baú de tantas lembranças</a:t>
            </a:r>
            <a:br>
              <a:rPr lang="pt-BR" sz="3200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Nas saudades que vão ficando</a:t>
            </a:r>
            <a:br>
              <a:rPr lang="pt-BR" sz="3200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 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47207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0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A9D48CB3-29EC-4F2D-AAB2-052EB99DB8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C86933A8-00D5-4E40-90DE-5656260A051F}"/>
              </a:ext>
            </a:extLst>
          </p:cNvPr>
          <p:cNvSpPr txBox="1"/>
          <p:nvPr/>
        </p:nvSpPr>
        <p:spPr>
          <a:xfrm>
            <a:off x="1166191" y="675861"/>
            <a:ext cx="645380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A vida é mesmo uma metamorfose</a:t>
            </a:r>
            <a:br>
              <a:rPr lang="pt-BR" sz="3200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Vivemos em grande transformação</a:t>
            </a:r>
            <a:br>
              <a:rPr lang="pt-BR" sz="3200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Adaptando a cada fase da vida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84503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0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222B759F-B369-4482-B765-887FCFCA18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10EE63D0-FB78-4592-9280-360659FBE6C7}"/>
              </a:ext>
            </a:extLst>
          </p:cNvPr>
          <p:cNvSpPr txBox="1"/>
          <p:nvPr/>
        </p:nvSpPr>
        <p:spPr>
          <a:xfrm>
            <a:off x="861391" y="3657600"/>
            <a:ext cx="7182679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Aprendendo em cada passo, ação</a:t>
            </a:r>
            <a:br>
              <a:rPr lang="pt-BR" sz="3200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Gosto de recordar em minha solidão</a:t>
            </a:r>
            <a:br>
              <a:rPr lang="pt-BR" sz="3200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Tanta coisa boa que ficou no passado</a:t>
            </a:r>
            <a:br>
              <a:rPr lang="pt-BR" sz="3200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 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40808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0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7FFA6592-DDA0-4896-A149-5CAF49E123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2D891A09-D075-4F06-856D-142B1C050677}"/>
              </a:ext>
            </a:extLst>
          </p:cNvPr>
          <p:cNvSpPr txBox="1"/>
          <p:nvPr/>
        </p:nvSpPr>
        <p:spPr>
          <a:xfrm>
            <a:off x="940904" y="662609"/>
            <a:ext cx="72886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Faço um brinde bom a minha vida</a:t>
            </a:r>
            <a:br>
              <a:rPr lang="pt-BR" sz="3200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Agradecendo tanta coisa vivida</a:t>
            </a:r>
            <a:br>
              <a:rPr lang="pt-BR" sz="3200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Gosto de ficar em meu silêncio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01384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0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ECB4FE63-022C-47CD-9ABD-8C0E541CCD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E93A144-EB65-4817-BAB5-7036DAA27601}"/>
              </a:ext>
            </a:extLst>
          </p:cNvPr>
          <p:cNvSpPr txBox="1"/>
          <p:nvPr/>
        </p:nvSpPr>
        <p:spPr>
          <a:xfrm>
            <a:off x="821635" y="742122"/>
            <a:ext cx="7063408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De vez em quando nele busco guarida</a:t>
            </a:r>
            <a:br>
              <a:rPr lang="pt-BR" sz="3200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Pois também já tive meus sofrimentos</a:t>
            </a:r>
            <a:br>
              <a:rPr lang="pt-BR" sz="3200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E no silêncio busco a cura das feridas</a:t>
            </a:r>
            <a:br>
              <a:rPr lang="pt-BR" sz="3200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 </a:t>
            </a:r>
            <a:br>
              <a:rPr lang="pt-BR" sz="3200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21/01/21</a:t>
            </a:r>
            <a:br>
              <a:rPr lang="pt-BR" sz="3200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NORMA AP SILVEIRA DE MORAES</a:t>
            </a:r>
            <a:br>
              <a:rPr lang="pt-BR" sz="3200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CPP</a:t>
            </a:r>
            <a:br>
              <a:rPr lang="pt-BR" sz="3200" dirty="0">
                <a:solidFill>
                  <a:schemeClr val="bg1"/>
                </a:solidFill>
              </a:rPr>
            </a:br>
            <a:r>
              <a:rPr lang="pt-BR" sz="3200" b="1" dirty="0">
                <a:solidFill>
                  <a:schemeClr val="bg1"/>
                </a:solidFill>
              </a:rPr>
              <a:t> 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73045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0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87D29262-C695-4FF5-8C26-CEA5C73D35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E3E9A6B3-2CC3-4E46-8EEF-98A0245527A6}"/>
              </a:ext>
            </a:extLst>
          </p:cNvPr>
          <p:cNvSpPr txBox="1"/>
          <p:nvPr/>
        </p:nvSpPr>
        <p:spPr>
          <a:xfrm>
            <a:off x="225287" y="477078"/>
            <a:ext cx="8918713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INTROSPECÇÃO</a:t>
            </a:r>
          </a:p>
          <a:p>
            <a:pPr algn="ctr"/>
            <a: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REFLEXÃO POÉTICA</a:t>
            </a:r>
          </a:p>
          <a:p>
            <a:pPr algn="ctr"/>
            <a: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NORMA APLARECIDA SILVEIRA DE MORAES</a:t>
            </a:r>
          </a:p>
          <a:p>
            <a:pPr algn="ctr"/>
            <a: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IMAGENS- PIXABAY</a:t>
            </a:r>
          </a:p>
          <a:p>
            <a:pPr algn="ctr"/>
            <a: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MUSICA-</a:t>
            </a:r>
          </a:p>
          <a:p>
            <a:pPr algn="ctr"/>
            <a:endParaRPr lang="pt-BR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  <a:p>
            <a:pPr algn="ctr"/>
            <a:endParaRPr lang="pt-BR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  <a:p>
            <a:pPr algn="ctr"/>
            <a: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DIVULGAÇÃO</a:t>
            </a:r>
          </a:p>
          <a:p>
            <a:pPr algn="ctr"/>
            <a: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hlinkClick r:id="rId4"/>
              </a:rPr>
              <a:t>WWW.NORMASILVEIRAMORAES.RECANTODASLETRAS.COM.BR</a:t>
            </a:r>
            <a:endParaRPr lang="pt-BR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  <a:p>
            <a:pPr algn="ctr"/>
            <a:endParaRPr lang="pt-BR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  <a:latin typeface="Arial Black" panose="020B0A04020102020204" pitchFamily="34" charset="0"/>
            </a:endParaRPr>
          </a:p>
          <a:p>
            <a:pPr algn="ctr"/>
            <a: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NORMA SILVEIRA SLIDES</a:t>
            </a:r>
          </a:p>
          <a:p>
            <a:pPr algn="ctr"/>
            <a: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NORMA NATUREZA SLIDES</a:t>
            </a:r>
          </a:p>
          <a:p>
            <a:pPr algn="ctr"/>
            <a: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NORMA EXPERIMENTAIS POÉTICOS SLIDES</a:t>
            </a:r>
          </a:p>
          <a:p>
            <a:pPr algn="ctr"/>
            <a: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  <a:hlinkClick r:id="rId5"/>
              </a:rPr>
              <a:t>WWW.SERGRASAN.COM</a:t>
            </a:r>
            <a: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 </a:t>
            </a:r>
          </a:p>
          <a:p>
            <a:pPr algn="ctr"/>
            <a:r>
              <a:rPr lang="pt-BR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  <a:latin typeface="Arial Black" panose="020B0A04020102020204" pitchFamily="34" charset="0"/>
              </a:rPr>
              <a:t>02/03/2021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9658947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7000" advClick="0" advTm="14000">
        <p15:prstTrans prst="curtains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221</TotalTime>
  <Words>260</Words>
  <Application>Microsoft Office PowerPoint</Application>
  <PresentationFormat>Apresentação na tela (4:3)</PresentationFormat>
  <Paragraphs>39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7" baseType="lpstr">
      <vt:lpstr>Arial</vt:lpstr>
      <vt:lpstr>Arial Black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moraes</dc:creator>
  <cp:lastModifiedBy>norma moraes</cp:lastModifiedBy>
  <cp:revision>7</cp:revision>
  <dcterms:created xsi:type="dcterms:W3CDTF">2021-03-02T15:36:43Z</dcterms:created>
  <dcterms:modified xsi:type="dcterms:W3CDTF">2021-03-02T19:17:55Z</dcterms:modified>
</cp:coreProperties>
</file>