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8" r:id="rId3"/>
    <p:sldId id="259" r:id="rId4"/>
    <p:sldId id="262" r:id="rId5"/>
    <p:sldId id="263" r:id="rId6"/>
    <p:sldId id="264" r:id="rId7"/>
    <p:sldId id="260" r:id="rId8"/>
    <p:sldId id="266" r:id="rId9"/>
    <p:sldId id="257" r:id="rId10"/>
    <p:sldId id="268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044" autoAdjust="0"/>
  </p:normalViewPr>
  <p:slideViewPr>
    <p:cSldViewPr snapToGrid="0">
      <p:cViewPr varScale="1">
        <p:scale>
          <a:sx n="65" d="100"/>
          <a:sy n="65" d="100"/>
        </p:scale>
        <p:origin x="132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8738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8740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211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3397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2653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481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4528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6867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159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3324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267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395AA-FB37-4BC5-B526-BB28DF00C53A}" type="datetimeFigureOut">
              <a:rPr lang="pt-BR" smtClean="0"/>
              <a:t>08/02/2022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AF105-9F7A-46DB-BE75-219B9A10694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55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pt/paisagem-natureza-verde-chuvoso-2396244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cachoeira-natureza-paisagem-primavera-verde-1991621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182229&amp;picture=&amp;jazyk=PT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rio-paisagem-%C3%A1rvores-natureza-838745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Jardim com lago&#10;&#10;Descrição gerada automaticamente">
            <a:extLst>
              <a:ext uri="{FF2B5EF4-FFF2-40B4-BE49-F238E27FC236}">
                <a16:creationId xmlns:a16="http://schemas.microsoft.com/office/drawing/2014/main" id="{C735E248-59C9-4B3F-AFE5-1A5DCC761E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FD5E3F2-0EA6-4BB7-B3A4-62693391B926}"/>
              </a:ext>
            </a:extLst>
          </p:cNvPr>
          <p:cNvSpPr txBox="1"/>
          <p:nvPr/>
        </p:nvSpPr>
        <p:spPr>
          <a:xfrm>
            <a:off x="539262" y="504092"/>
            <a:ext cx="812409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1ABC9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pt-BR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SOMENTE O VERDE SALVA E CURA MÃE A GAIA...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Mensagem 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Norma Aparecida Silveira de Moraes</a:t>
            </a:r>
          </a:p>
          <a:p>
            <a:pPr algn="ctr"/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Divulgação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 </a:t>
            </a:r>
            <a:r>
              <a:rPr lang="pt-BR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Silveira Natureza </a:t>
            </a:r>
            <a:r>
              <a:rPr lang="pt-BR" sz="36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Sildes</a:t>
            </a:r>
            <a:endParaRPr lang="pt-BR" sz="36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2300819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  <p:sndAc>
          <p:stSnd loop="1">
            <p:snd r:embed="rId2" name="Vinicius &amp; Toquinho - Valsa para uma menininha (1).wav"/>
          </p:stSnd>
        </p:sndAc>
      </p:transition>
    </mc:Choice>
    <mc:Fallback>
      <p:transition spd="slow" advClick="0" advTm="20000">
        <p:fade/>
        <p:sndAc>
          <p:stSnd loop="1">
            <p:snd r:embed="rId2" name="Vinicius &amp; Toquinho - Valsa para uma menininha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Sinal de trânsito no topo de uma árvore&#10;&#10;Descrição gerada automaticamente com confiança média">
            <a:extLst>
              <a:ext uri="{FF2B5EF4-FFF2-40B4-BE49-F238E27FC236}">
                <a16:creationId xmlns:a16="http://schemas.microsoft.com/office/drawing/2014/main" id="{07F5482F-A937-4BDD-92AF-F3EABB27B2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3" r="31867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A0C1E65-7315-4DE1-9E03-96C523BC2ABD}"/>
              </a:ext>
            </a:extLst>
          </p:cNvPr>
          <p:cNvSpPr txBox="1"/>
          <p:nvPr/>
        </p:nvSpPr>
        <p:spPr>
          <a:xfrm>
            <a:off x="902677" y="468923"/>
            <a:ext cx="73972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sim, o verde nas colinas, nas planícies, serras e nas florestas.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889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Homem deitado na grama&#10;&#10;Descrição gerada automaticamente com confiança média">
            <a:extLst>
              <a:ext uri="{FF2B5EF4-FFF2-40B4-BE49-F238E27FC236}">
                <a16:creationId xmlns:a16="http://schemas.microsoft.com/office/drawing/2014/main" id="{3E34A3DA-CF76-43C7-84BE-9C6F27F45B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61"/>
          <a:stretch/>
        </p:blipFill>
        <p:spPr>
          <a:xfrm rot="5400000">
            <a:off x="997193" y="-1178810"/>
            <a:ext cx="714732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248344-0046-4DB4-8E45-C6B44C9673E1}"/>
              </a:ext>
            </a:extLst>
          </p:cNvPr>
          <p:cNvSpPr txBox="1"/>
          <p:nvPr/>
        </p:nvSpPr>
        <p:spPr>
          <a:xfrm>
            <a:off x="0" y="0"/>
            <a:ext cx="79732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o verde dos parques, nos jardins, nas hortas e o sagrado verde das plantações</a:t>
            </a:r>
            <a:r>
              <a:rPr lang="pt-BR" sz="36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240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Vaso de flores em cima de uma flor rosa&#10;&#10;Descrição gerada automaticamente">
            <a:extLst>
              <a:ext uri="{FF2B5EF4-FFF2-40B4-BE49-F238E27FC236}">
                <a16:creationId xmlns:a16="http://schemas.microsoft.com/office/drawing/2014/main" id="{D8F0BB62-2E3B-4C0A-9B11-81016A7B8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0" r="37380"/>
          <a:stretch/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2E98ABF-3648-4170-9E86-AF68ABE7FFA5}"/>
              </a:ext>
            </a:extLst>
          </p:cNvPr>
          <p:cNvSpPr txBox="1"/>
          <p:nvPr/>
        </p:nvSpPr>
        <p:spPr>
          <a:xfrm>
            <a:off x="0" y="-1"/>
            <a:ext cx="82882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ver e sentir, o verde que faz respirar o planeta, limpando o ar, </a:t>
            </a:r>
            <a:endParaRPr lang="pt-BR" sz="4000" dirty="0">
              <a:solidFill>
                <a:schemeClr val="accent4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093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Jardim com flores&#10;&#10;Descrição gerada automaticamente">
            <a:extLst>
              <a:ext uri="{FF2B5EF4-FFF2-40B4-BE49-F238E27FC236}">
                <a16:creationId xmlns:a16="http://schemas.microsoft.com/office/drawing/2014/main" id="{6F727503-01EC-410C-B492-A5ACA9E30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7F80B81-7881-4AEA-BB3B-EBC299D516F1}"/>
              </a:ext>
            </a:extLst>
          </p:cNvPr>
          <p:cNvSpPr txBox="1"/>
          <p:nvPr/>
        </p:nvSpPr>
        <p:spPr>
          <a:xfrm>
            <a:off x="264695" y="0"/>
            <a:ext cx="82055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fortalecendo e criando vidas, verdejando tudo, fazendo brotar flores e frutos. </a:t>
            </a:r>
            <a:endParaRPr lang="pt-BR" sz="36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1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em meio à vegetação&#10;&#10;Descrição gerada automaticamente">
            <a:extLst>
              <a:ext uri="{FF2B5EF4-FFF2-40B4-BE49-F238E27FC236}">
                <a16:creationId xmlns:a16="http://schemas.microsoft.com/office/drawing/2014/main" id="{858D34D3-6289-4748-A75A-869C5A063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E3A8112-F370-47E0-9D90-570E15BA1871}"/>
              </a:ext>
            </a:extLst>
          </p:cNvPr>
          <p:cNvSpPr txBox="1"/>
          <p:nvPr/>
        </p:nvSpPr>
        <p:spPr>
          <a:xfrm>
            <a:off x="621323" y="515815"/>
            <a:ext cx="77606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o verde, que faz brotar o olho d’água nas nascentes,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9131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Cachoeira no meio de um rio&#10;&#10;Descrição gerada automaticamente">
            <a:extLst>
              <a:ext uri="{FF2B5EF4-FFF2-40B4-BE49-F238E27FC236}">
                <a16:creationId xmlns:a16="http://schemas.microsoft.com/office/drawing/2014/main" id="{40028727-DB56-43AB-9B97-267617C1EC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0985" b="2"/>
          <a:stretch/>
        </p:blipFill>
        <p:spPr>
          <a:xfrm>
            <a:off x="0" y="0"/>
            <a:ext cx="9225844" cy="685671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B07A888-0640-404D-BE7A-301B30D05205}"/>
              </a:ext>
            </a:extLst>
          </p:cNvPr>
          <p:cNvSpPr txBox="1"/>
          <p:nvPr/>
        </p:nvSpPr>
        <p:spPr>
          <a:xfrm>
            <a:off x="504092" y="363415"/>
            <a:ext cx="79599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circunda os rios com sua vegetação exuberante, as matas ciliares, e que embeleza a nossa mãe Gaia. 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146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3C2E078A-000B-472E-9C28-FFD3B47CFA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866FD61-9B46-4E28-BACD-700A4735C159}"/>
              </a:ext>
            </a:extLst>
          </p:cNvPr>
          <p:cNvSpPr txBox="1"/>
          <p:nvPr/>
        </p:nvSpPr>
        <p:spPr>
          <a:xfrm>
            <a:off x="204537" y="192506"/>
            <a:ext cx="8423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>
                <a:solidFill>
                  <a:srgbClr val="16A08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pt-BR" sz="32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enfim, o verde que cura, que mata a fome, o verde que gera a vida, que forma as nossas florestas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066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 descr="Homem ao lado de árvore&#10;&#10;Descrição gerada automaticamente com confiança média">
            <a:extLst>
              <a:ext uri="{FF2B5EF4-FFF2-40B4-BE49-F238E27FC236}">
                <a16:creationId xmlns:a16="http://schemas.microsoft.com/office/drawing/2014/main" id="{D6228A32-1DD9-4357-B448-98DEBF169B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0" r="30630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2" name="AutoShape 2">
            <a:extLst>
              <a:ext uri="{FF2B5EF4-FFF2-40B4-BE49-F238E27FC236}">
                <a16:creationId xmlns:a16="http://schemas.microsoft.com/office/drawing/2014/main" id="{3C89330C-1EB3-4743-A4FE-FEA38ED5939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0DFEF69-5255-43DF-846E-A7C7E66335F9}"/>
              </a:ext>
            </a:extLst>
          </p:cNvPr>
          <p:cNvSpPr txBox="1"/>
          <p:nvPr/>
        </p:nvSpPr>
        <p:spPr>
          <a:xfrm>
            <a:off x="398585" y="363415"/>
            <a:ext cx="84054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1" dirty="0">
                <a:solidFill>
                  <a:srgbClr val="16A085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pt-BR" sz="36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que sem ele, nosso planeta não seria habitável, apenas um grande deserto sem vida. 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321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lanta com flores amarelas&#10;&#10;Descrição gerada automaticamente">
            <a:extLst>
              <a:ext uri="{FF2B5EF4-FFF2-40B4-BE49-F238E27FC236}">
                <a16:creationId xmlns:a16="http://schemas.microsoft.com/office/drawing/2014/main" id="{7674F794-2A7C-4BB4-A449-97BF91661F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3" r="35468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3A2BDA7-0641-4095-B690-C773AC1AFE65}"/>
              </a:ext>
            </a:extLst>
          </p:cNvPr>
          <p:cNvSpPr txBox="1"/>
          <p:nvPr/>
        </p:nvSpPr>
        <p:spPr>
          <a:xfrm>
            <a:off x="312821" y="385011"/>
            <a:ext cx="77526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Preservar e cuidar é tudo o que a humanidade precisa, pensando também no futuro das próximas gerações.</a:t>
            </a:r>
            <a:endParaRPr lang="pt-BR" sz="3600" dirty="0">
              <a:solidFill>
                <a:schemeClr val="bg1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97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Mulher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33C7EB27-921B-4CB4-9F60-D930C241B9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" r="41547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E4D497E-F3A0-40B1-A5BF-25D79D1BDDF1}"/>
              </a:ext>
            </a:extLst>
          </p:cNvPr>
          <p:cNvSpPr txBox="1"/>
          <p:nvPr/>
        </p:nvSpPr>
        <p:spPr>
          <a:xfrm>
            <a:off x="378224" y="12956"/>
            <a:ext cx="859733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SOMENTE O VERDE SALVA E CURA MÃE A GAIA...</a:t>
            </a:r>
          </a:p>
          <a:p>
            <a:pPr algn="ctr"/>
            <a:r>
              <a:rPr lang="pt-BR" sz="20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Mensagem  e formatação</a:t>
            </a:r>
          </a:p>
          <a:p>
            <a:pPr algn="ctr"/>
            <a:r>
              <a:rPr lang="pt-BR" sz="20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Norma Aparecida Silveira de Moraes</a:t>
            </a:r>
          </a:p>
          <a:p>
            <a:pPr algn="ctr"/>
            <a:r>
              <a:rPr lang="pt-BR" sz="20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Imagens pessoais e do Google</a:t>
            </a:r>
          </a:p>
          <a:p>
            <a:pPr algn="ctr"/>
            <a:r>
              <a:rPr lang="pt-BR" sz="20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Música: </a:t>
            </a:r>
            <a:r>
              <a:rPr lang="pt-BR" sz="2000" b="1" dirty="0" err="1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Vinicios</a:t>
            </a:r>
            <a:r>
              <a:rPr lang="pt-BR" sz="20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e Toquinho</a:t>
            </a:r>
          </a:p>
          <a:p>
            <a:pPr algn="ctr"/>
            <a:endParaRPr lang="pt-BR" sz="2000" b="1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000" b="1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000" b="1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000" b="1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b="1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b="1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pt-BR" sz="2800" b="1" dirty="0"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Divulgação</a:t>
            </a:r>
          </a:p>
          <a:p>
            <a:pPr algn="ctr"/>
            <a:r>
              <a:rPr lang="pt-BR" sz="2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Norma </a:t>
            </a:r>
            <a:r>
              <a:rPr lang="pt-BR" sz="28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Silveira Slides</a:t>
            </a:r>
          </a:p>
          <a:p>
            <a:pPr algn="ctr"/>
            <a:r>
              <a:rPr lang="pt-BR" sz="2800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3"/>
              </a:rPr>
              <a:t>www.sergrasan.com</a:t>
            </a:r>
            <a:endParaRPr lang="pt-BR" sz="2800" b="1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28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www.normasilveiramoraes.recantodasletras.com.br</a:t>
            </a:r>
            <a:endParaRPr lang="pt-BR" sz="2800" b="1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160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0" advClick="0" advTm="20000">
        <p15:prstTrans prst="airplane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240</Words>
  <Application>Microsoft Office PowerPoint</Application>
  <PresentationFormat>Apresentação na tela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2022-02-08T18:32:22Z</dcterms:created>
  <dcterms:modified xsi:type="dcterms:W3CDTF">2022-02-08T19:38:39Z</dcterms:modified>
</cp:coreProperties>
</file>