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2" r:id="rId6"/>
    <p:sldId id="264" r:id="rId7"/>
    <p:sldId id="259" r:id="rId8"/>
    <p:sldId id="263" r:id="rId9"/>
    <p:sldId id="265" r:id="rId10"/>
    <p:sldId id="260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9C84-1BBC-4D42-A459-4ABBFD4FD3D8}" type="datetimeFigureOut">
              <a:rPr lang="pt-BR" smtClean="0"/>
              <a:t>13/01/2016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8D54-B93C-4271-8EA1-53F6B8826D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1650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9C84-1BBC-4D42-A459-4ABBFD4FD3D8}" type="datetimeFigureOut">
              <a:rPr lang="pt-BR" smtClean="0"/>
              <a:t>13/01/2016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8D54-B93C-4271-8EA1-53F6B8826D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712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9C84-1BBC-4D42-A459-4ABBFD4FD3D8}" type="datetimeFigureOut">
              <a:rPr lang="pt-BR" smtClean="0"/>
              <a:t>13/01/2016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8D54-B93C-4271-8EA1-53F6B8826D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3021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9C84-1BBC-4D42-A459-4ABBFD4FD3D8}" type="datetimeFigureOut">
              <a:rPr lang="pt-BR" smtClean="0"/>
              <a:t>13/01/2016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8D54-B93C-4271-8EA1-53F6B8826D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291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9C84-1BBC-4D42-A459-4ABBFD4FD3D8}" type="datetimeFigureOut">
              <a:rPr lang="pt-BR" smtClean="0"/>
              <a:t>13/01/2016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8D54-B93C-4271-8EA1-53F6B8826D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1337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9C84-1BBC-4D42-A459-4ABBFD4FD3D8}" type="datetimeFigureOut">
              <a:rPr lang="pt-BR" smtClean="0"/>
              <a:t>13/01/2016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8D54-B93C-4271-8EA1-53F6B8826D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2384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9C84-1BBC-4D42-A459-4ABBFD4FD3D8}" type="datetimeFigureOut">
              <a:rPr lang="pt-BR" smtClean="0"/>
              <a:t>13/01/2016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8D54-B93C-4271-8EA1-53F6B8826D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7644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9C84-1BBC-4D42-A459-4ABBFD4FD3D8}" type="datetimeFigureOut">
              <a:rPr lang="pt-BR" smtClean="0"/>
              <a:t>13/01/2016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8D54-B93C-4271-8EA1-53F6B8826D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2179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9C84-1BBC-4D42-A459-4ABBFD4FD3D8}" type="datetimeFigureOut">
              <a:rPr lang="pt-BR" smtClean="0"/>
              <a:t>13/01/2016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8D54-B93C-4271-8EA1-53F6B8826D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5513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9C84-1BBC-4D42-A459-4ABBFD4FD3D8}" type="datetimeFigureOut">
              <a:rPr lang="pt-BR" smtClean="0"/>
              <a:t>13/01/2016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8D54-B93C-4271-8EA1-53F6B8826D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9092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9C84-1BBC-4D42-A459-4ABBFD4FD3D8}" type="datetimeFigureOut">
              <a:rPr lang="pt-BR" smtClean="0"/>
              <a:t>13/01/2016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8D54-B93C-4271-8EA1-53F6B8826D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3643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09C84-1BBC-4D42-A459-4ABBFD4FD3D8}" type="datetimeFigureOut">
              <a:rPr lang="pt-BR" smtClean="0"/>
              <a:t>13/01/2016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58D54-B93C-4271-8EA1-53F6B8826D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5429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18655" y="221673"/>
            <a:ext cx="836814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</a:rPr>
              <a:t>NATURALMENTE FABULOSA NATUREZA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POESIA E FORMATAÇÃO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AP SILVEIRA DE MORAES</a:t>
            </a:r>
          </a:p>
          <a:p>
            <a:pPr algn="ctr"/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hlinkClick r:id="rId4"/>
              </a:rPr>
              <a:t>WWW.SERGRASAN.COM</a:t>
            </a:r>
            <a:endParaRPr lang="pt-BR" sz="40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NATUREZA</a:t>
            </a:r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3934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  <p:sndAc>
          <p:stSnd loop="1">
            <p:snd r:embed="rId2" name="Era- Eyes of eternity.wav"/>
          </p:stSnd>
        </p:sndAc>
      </p:transition>
    </mc:Choice>
    <mc:Fallback>
      <p:transition spd="slow" advClick="0" advTm="15000">
        <p:fade/>
        <p:sndAc>
          <p:stSnd loop="1">
            <p:snd r:embed="rId2" name="Era- Eyes of eterni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166255"/>
            <a:ext cx="860367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AMOR A NATUREZA.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natureza é um presente de Deus 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Para que possamos viver bem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Ele a protege para os filhos Seu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Mas devemos cuidar dela também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63938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249382"/>
            <a:ext cx="83404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natureza é com toda certeza</a:t>
            </a:r>
          </a:p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nosso lar, o nosso habitar</a:t>
            </a:r>
          </a:p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É de grande e profunda beleza</a:t>
            </a:r>
          </a:p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Cuidar é o 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dever, se 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conscientizar</a:t>
            </a:r>
          </a:p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81691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2" y="0"/>
            <a:ext cx="8839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cenário natural é só magia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encanta qualquer vivente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Nele concentra toda harmonia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Da perfeição tão transparente</a:t>
            </a:r>
          </a:p>
        </p:txBody>
      </p:sp>
    </p:spTree>
    <p:extLst>
      <p:ext uri="{BB962C8B-B14F-4D97-AF65-F5344CB8AC3E}">
        <p14:creationId xmlns:p14="http://schemas.microsoft.com/office/powerpoint/2010/main" val="2630877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49382" y="235527"/>
            <a:ext cx="86452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Seja então no belo verdejante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seja no universo colorido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Seja em suas nuances variantes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Tudo é perfeito, e tão florido</a:t>
            </a:r>
          </a:p>
        </p:txBody>
      </p:sp>
    </p:spTree>
    <p:extLst>
      <p:ext uri="{BB962C8B-B14F-4D97-AF65-F5344CB8AC3E}">
        <p14:creationId xmlns:p14="http://schemas.microsoft.com/office/powerpoint/2010/main" val="2980770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" y="235527"/>
            <a:ext cx="88253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Nesta natureza tão radiante</a:t>
            </a:r>
            <a:endParaRPr lang="pt-BR" sz="32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tantos mistérios e olores</a:t>
            </a:r>
            <a:endParaRPr lang="pt-BR" sz="32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fauna, flora tão abundantes</a:t>
            </a:r>
            <a:endParaRPr lang="pt-BR" sz="32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águas transparentes incolores</a:t>
            </a:r>
            <a:endParaRPr lang="pt-BR" sz="32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2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2290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35527" y="110836"/>
            <a:ext cx="850669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Na terra é o meu rico ninho</a:t>
            </a:r>
            <a:endParaRPr lang="pt-BR" sz="28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No céu vejo a iluminação</a:t>
            </a:r>
            <a:endParaRPr lang="pt-BR" sz="28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Seja de dia, noite no caminho</a:t>
            </a:r>
            <a:endParaRPr lang="pt-BR" sz="28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Junto tanto amor ao </a:t>
            </a:r>
            <a:r>
              <a:rPr lang="pt-BR" sz="2800" b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meu </a:t>
            </a:r>
            <a:r>
              <a:rPr lang="pt-BR" sz="2800" b="1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coração</a:t>
            </a:r>
            <a:endParaRPr lang="pt-BR" sz="28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8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6095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193964"/>
            <a:ext cx="87976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 natureza merece sim ser </a:t>
            </a:r>
            <a:r>
              <a:rPr lang="pt-BR" sz="36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venerada...</a:t>
            </a:r>
            <a:endParaRPr lang="pt-BR" sz="36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Deve ser </a:t>
            </a:r>
            <a:r>
              <a:rPr lang="pt-BR" sz="36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respeitada cuidada.</a:t>
            </a:r>
          </a:p>
          <a:p>
            <a:pPr algn="ctr"/>
            <a:r>
              <a:rPr lang="pt-BR" sz="36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As </a:t>
            </a:r>
            <a:r>
              <a:rPr lang="pt-BR" sz="36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nascentes, fauna e flora preservados</a:t>
            </a:r>
            <a:endParaRPr lang="pt-BR" sz="36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para que os moradores futuros possam usufruir de todas</a:t>
            </a:r>
            <a:endParaRPr lang="pt-BR" sz="36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as maravilhas presente.</a:t>
            </a:r>
            <a:endParaRPr lang="pt-BR" sz="36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684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207818"/>
            <a:ext cx="86175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Saudações á N</a:t>
            </a:r>
            <a:r>
              <a:rPr lang="pt-BR" sz="3200" b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atureza... 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</a:t>
            </a:r>
            <a:r>
              <a:rPr lang="pt-BR" sz="3200" b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nfim </a:t>
            </a:r>
            <a:r>
              <a:rPr lang="pt-BR" sz="3200" b="1" dirty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aos </a:t>
            </a:r>
            <a:r>
              <a:rPr lang="pt-BR" sz="3200" b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quatro elementos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ÁGUA</a:t>
            </a:r>
            <a:r>
              <a:rPr lang="pt-BR" sz="3200" b="1" dirty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, TERRA, SOL E AR, e ao quinto elemento que dão origem a vida e o existir.</a:t>
            </a:r>
            <a:endParaRPr lang="pt-BR" sz="3200" dirty="0">
              <a:solidFill>
                <a:srgbClr val="FFFF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200" dirty="0">
              <a:solidFill>
                <a:srgbClr val="FFFF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3133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180109"/>
            <a:ext cx="874221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Poesia e formatação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Poetisa Norma Aparecida Silveira de Moraes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Imagens da autora</a:t>
            </a:r>
          </a:p>
          <a:p>
            <a:pPr algn="ctr"/>
            <a:r>
              <a:rPr lang="pt-B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Música.Era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pt-B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Eyes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of...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Data 13/01/2016</a:t>
            </a:r>
          </a:p>
          <a:p>
            <a:pPr algn="ctr"/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Divulgações</a:t>
            </a:r>
          </a:p>
          <a:p>
            <a:pPr algn="ctr"/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linkClick r:id="rId3"/>
              </a:rPr>
              <a:t>www.normasilveiramoraes.</a:t>
            </a:r>
          </a:p>
          <a:p>
            <a:pPr algn="ctr"/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linkClick r:id="rId3"/>
              </a:rPr>
              <a:t>recantodasletras.com.br</a:t>
            </a:r>
            <a:endParaRPr lang="pt-BR" sz="4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hlinkClick r:id="rId4"/>
              </a:rPr>
              <a:t>www.sergrasan.com</a:t>
            </a:r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Natureza</a:t>
            </a:r>
            <a:endParaRPr lang="pt-BR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127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</TotalTime>
  <Words>227</Words>
  <Application>Microsoft Office PowerPoint</Application>
  <PresentationFormat>Apresentação na tela (4:3)</PresentationFormat>
  <Paragraphs>56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7</cp:revision>
  <dcterms:created xsi:type="dcterms:W3CDTF">2016-01-13T19:56:03Z</dcterms:created>
  <dcterms:modified xsi:type="dcterms:W3CDTF">2016-01-13T21:18:28Z</dcterms:modified>
</cp:coreProperties>
</file>