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62" r:id="rId5"/>
    <p:sldId id="264" r:id="rId6"/>
    <p:sldId id="258" r:id="rId7"/>
    <p:sldId id="260" r:id="rId8"/>
    <p:sldId id="261" r:id="rId9"/>
    <p:sldId id="265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886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076B8-E356-417B-974D-CD2186F89C82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736CD-BFB8-450F-954C-77F43046A9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005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076B8-E356-417B-974D-CD2186F89C82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736CD-BFB8-450F-954C-77F43046A9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2677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076B8-E356-417B-974D-CD2186F89C82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736CD-BFB8-450F-954C-77F43046A9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6633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076B8-E356-417B-974D-CD2186F89C82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736CD-BFB8-450F-954C-77F43046A9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8149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076B8-E356-417B-974D-CD2186F89C82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736CD-BFB8-450F-954C-77F43046A9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1301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076B8-E356-417B-974D-CD2186F89C82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736CD-BFB8-450F-954C-77F43046A9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2918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076B8-E356-417B-974D-CD2186F89C82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736CD-BFB8-450F-954C-77F43046A9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2041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076B8-E356-417B-974D-CD2186F89C82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736CD-BFB8-450F-954C-77F43046A9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4456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076B8-E356-417B-974D-CD2186F89C82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736CD-BFB8-450F-954C-77F43046A9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2016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076B8-E356-417B-974D-CD2186F89C82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736CD-BFB8-450F-954C-77F43046A9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9546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076B8-E356-417B-974D-CD2186F89C82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736CD-BFB8-450F-954C-77F43046A9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7014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076B8-E356-417B-974D-CD2186F89C82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736CD-BFB8-450F-954C-77F43046A9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5061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s://pxhere.com/en/photo/1040428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nio.com/pt/media/lindas-flores-horticultura-petalas-vermelho-flor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849806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736626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040428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nuevacaravana.blogspot.com/2011/04/cultivo-de-rosas.html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679025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967163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662849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662849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Espaço Reservado para Conteúdo 4" descr="Flor cor de rosa&#10;&#10;Descrição gerada automaticamente">
            <a:extLst>
              <a:ext uri="{FF2B5EF4-FFF2-40B4-BE49-F238E27FC236}">
                <a16:creationId xmlns:a16="http://schemas.microsoft.com/office/drawing/2014/main" id="{B4F35D13-74C7-45F7-9AD7-04F14C5B54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18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3291139-7BB5-464E-87F1-37F76E7C2B98}"/>
              </a:ext>
            </a:extLst>
          </p:cNvPr>
          <p:cNvSpPr txBox="1"/>
          <p:nvPr/>
        </p:nvSpPr>
        <p:spPr>
          <a:xfrm>
            <a:off x="446049" y="256478"/>
            <a:ext cx="8162692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Trocar as armas de guerra por flores é a solução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 poder pela paz...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“FIAT LUX”</a:t>
            </a:r>
          </a:p>
          <a:p>
            <a:pPr algn="ctr"/>
            <a:endParaRPr lang="pt-BR" sz="4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sz="4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</a:rPr>
              <a:t>Apresentação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</a:rPr>
              <a:t>Norma </a:t>
            </a:r>
            <a:r>
              <a:rPr lang="pt-BR" sz="2800" b="1" dirty="0" err="1">
                <a:solidFill>
                  <a:schemeClr val="bg1"/>
                </a:solidFill>
              </a:rPr>
              <a:t>Ap</a:t>
            </a:r>
            <a:r>
              <a:rPr lang="pt-BR" sz="2800" b="1" dirty="0">
                <a:solidFill>
                  <a:schemeClr val="bg1"/>
                </a:solidFill>
              </a:rPr>
              <a:t> Silveira de Moraes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</a:rPr>
              <a:t>Norma Silveira Natureza Slides 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hlinkClick r:id="rId5"/>
              </a:rPr>
              <a:t>www.sergrasan.com</a:t>
            </a:r>
            <a:endParaRPr lang="pt-BR" sz="2800" b="1" dirty="0">
              <a:solidFill>
                <a:schemeClr val="bg1"/>
              </a:solidFill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</a:rPr>
              <a:t>www.normasilveiramoraes.recantodasletras.com.br</a:t>
            </a:r>
          </a:p>
          <a:p>
            <a:endParaRPr lang="pt-BR" sz="2400" b="1" dirty="0">
              <a:solidFill>
                <a:schemeClr val="bg1"/>
              </a:solidFill>
            </a:endParaRPr>
          </a:p>
          <a:p>
            <a:endParaRPr lang="pt-B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34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  <p:sndAc>
          <p:stSnd loop="1">
            <p:snd r:embed="rId2" name="Francis Goya-Sacrifice.wav"/>
          </p:stSnd>
        </p:sndAc>
      </p:transition>
    </mc:Choice>
    <mc:Fallback>
      <p:transition spd="slow" advClick="0" advTm="25000">
        <p:fade/>
        <p:sndAc>
          <p:stSnd loop="1">
            <p:snd r:embed="rId2" name="Francis Goya-Sacrifi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Flor vermelha com folhas verdes&#10;&#10;Descrição gerada automaticamente">
            <a:extLst>
              <a:ext uri="{FF2B5EF4-FFF2-40B4-BE49-F238E27FC236}">
                <a16:creationId xmlns:a16="http://schemas.microsoft.com/office/drawing/2014/main" id="{DD0A08A9-E31F-4BD7-B54C-5F97098427A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131" r="19855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6513BE38-4275-4891-8B58-ACC2DBD284E2}"/>
              </a:ext>
            </a:extLst>
          </p:cNvPr>
          <p:cNvSpPr txBox="1"/>
          <p:nvPr/>
        </p:nvSpPr>
        <p:spPr>
          <a:xfrm>
            <a:off x="301083" y="579863"/>
            <a:ext cx="858643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effectLst/>
                <a:latin typeface="Tahoma" panose="020B0604030504040204" pitchFamily="34" charset="0"/>
              </a:rPr>
              <a:t> </a:t>
            </a:r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A guerra é como um grande furacão</a:t>
            </a:r>
            <a:endParaRPr lang="pt-BR" sz="3200" dirty="0">
              <a:solidFill>
                <a:schemeClr val="bg1"/>
              </a:solidFill>
              <a:effectLst/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Que vem destruindo tudo pelo caminho</a:t>
            </a:r>
            <a:endParaRPr lang="pt-BR" sz="3200" dirty="0">
              <a:solidFill>
                <a:schemeClr val="bg1"/>
              </a:solidFill>
              <a:effectLst/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Uma grande, forte tempestade de verão</a:t>
            </a:r>
            <a:endParaRPr lang="pt-BR" sz="3200" dirty="0">
              <a:solidFill>
                <a:schemeClr val="bg1"/>
              </a:solidFill>
              <a:effectLst/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Deixa sempre um rastro em cada ninho</a:t>
            </a:r>
          </a:p>
          <a:p>
            <a:endParaRPr lang="pt-BR" sz="3200" b="1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A guerra é gerada por um governo</a:t>
            </a:r>
          </a:p>
          <a:p>
            <a:r>
              <a:rPr lang="pt-BR" sz="3200" b="1" dirty="0">
                <a:solidFill>
                  <a:schemeClr val="bg1"/>
                </a:solidFill>
                <a:latin typeface="Tahoma" panose="020B0604030504040204" pitchFamily="34" charset="0"/>
              </a:rPr>
              <a:t>Sem partido, ele só quer conquistar</a:t>
            </a:r>
            <a:r>
              <a:rPr lang="pt-BR" sz="3200" b="1" dirty="0">
                <a:solidFill>
                  <a:schemeClr val="bg1"/>
                </a:solidFill>
              </a:rPr>
              <a:t> poder e território...</a:t>
            </a:r>
            <a:endParaRPr lang="pt-BR" sz="3200" b="1" dirty="0">
              <a:solidFill>
                <a:schemeClr val="bg1"/>
              </a:solidFill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451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Espaço Reservado para Conteúdo 4" descr="Buquê de flores vermelhas&#10;&#10;Descrição gerada automaticamente">
            <a:extLst>
              <a:ext uri="{FF2B5EF4-FFF2-40B4-BE49-F238E27FC236}">
                <a16:creationId xmlns:a16="http://schemas.microsoft.com/office/drawing/2014/main" id="{086C057D-0051-4096-A053-F4F6DB78C8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386" r="16600" b="1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6A058FED-1D08-413F-9F4E-5F1653917F18}"/>
              </a:ext>
            </a:extLst>
          </p:cNvPr>
          <p:cNvSpPr txBox="1"/>
          <p:nvPr/>
        </p:nvSpPr>
        <p:spPr>
          <a:xfrm>
            <a:off x="0" y="724829"/>
            <a:ext cx="838571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Um vento tão louco e desgovernado</a:t>
            </a:r>
            <a:endParaRPr lang="pt-BR" sz="28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Mas que tem um homem determinando</a:t>
            </a:r>
            <a:endParaRPr lang="pt-BR" sz="28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Nem eventos natureza pode ser comparado</a:t>
            </a:r>
            <a:endParaRPr lang="pt-BR" sz="28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Pois muitas são bombas que vão trovejando</a:t>
            </a:r>
          </a:p>
          <a:p>
            <a:pPr algn="ctr"/>
            <a:endParaRPr lang="pt-BR" sz="2800" b="1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A guerra deixa órfãs as crianças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Tahoma" panose="020B0604030504040204" pitchFamily="34" charset="0"/>
              </a:rPr>
              <a:t>A miséria </a:t>
            </a:r>
            <a:r>
              <a:rPr lang="pt-BR" sz="2800" b="1" dirty="0" err="1">
                <a:solidFill>
                  <a:schemeClr val="bg1"/>
                </a:solidFill>
                <a:latin typeface="Tahoma" panose="020B0604030504040204" pitchFamily="34" charset="0"/>
              </a:rPr>
              <a:t>batando</a:t>
            </a:r>
            <a:r>
              <a:rPr lang="pt-BR" sz="2800" b="1" dirty="0">
                <a:solidFill>
                  <a:schemeClr val="bg1"/>
                </a:solidFill>
                <a:latin typeface="Tahoma" panose="020B0604030504040204" pitchFamily="34" charset="0"/>
              </a:rPr>
              <a:t> nas portas de cada um..,</a:t>
            </a:r>
            <a:endParaRPr lang="pt-BR" sz="28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91238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Espaço Reservado para Conteúdo 4" descr="Flor vermelha com folhas verdes&#10;&#10;Descrição gerada automaticamente">
            <a:extLst>
              <a:ext uri="{FF2B5EF4-FFF2-40B4-BE49-F238E27FC236}">
                <a16:creationId xmlns:a16="http://schemas.microsoft.com/office/drawing/2014/main" id="{AA2E9D3D-377C-44D7-8404-E2882F5426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7908" r="3077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282CFB36-14C3-47AF-AAE9-ADE301A74920}"/>
              </a:ext>
            </a:extLst>
          </p:cNvPr>
          <p:cNvSpPr txBox="1"/>
          <p:nvPr/>
        </p:nvSpPr>
        <p:spPr>
          <a:xfrm>
            <a:off x="78060" y="802888"/>
            <a:ext cx="877600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 Um </a:t>
            </a:r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mar de trevas que causa tanto sofrimento</a:t>
            </a:r>
            <a:endParaRPr lang="pt-BR" sz="28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Pessoas apavoradas procurando o abrigo</a:t>
            </a:r>
          </a:p>
          <a:p>
            <a:pPr algn="ctr"/>
            <a:r>
              <a:rPr lang="pt-BR" sz="2800" b="1" dirty="0" err="1">
                <a:solidFill>
                  <a:schemeClr val="bg1"/>
                </a:solidFill>
                <a:latin typeface="Tahoma" panose="020B0604030504040204" pitchFamily="34" charset="0"/>
              </a:rPr>
              <a:t>Sacrificios</a:t>
            </a:r>
            <a:r>
              <a:rPr lang="pt-BR" sz="2800" b="1" dirty="0">
                <a:solidFill>
                  <a:schemeClr val="bg1"/>
                </a:solidFill>
                <a:latin typeface="Tahoma" panose="020B0604030504040204" pitchFamily="34" charset="0"/>
              </a:rPr>
              <a:t> e tramas em andamento</a:t>
            </a:r>
            <a:endParaRPr lang="pt-BR" sz="2800" b="1" dirty="0">
              <a:solidFill>
                <a:schemeClr val="bg1"/>
              </a:solidFill>
              <a:effectLst/>
              <a:latin typeface="Tahoma" panose="020B0604030504040204" pitchFamily="34" charset="0"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Banho de sangue e toda sorte de perigo.</a:t>
            </a:r>
          </a:p>
          <a:p>
            <a:pPr algn="ctr"/>
            <a:endParaRPr lang="pt-BR" sz="2800" b="1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A guerra não é de Deus, não é luz,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Tahoma" panose="020B0604030504040204" pitchFamily="34" charset="0"/>
              </a:rPr>
              <a:t>É ganancia, insanidade e manipulação</a:t>
            </a:r>
            <a:endParaRPr lang="pt-BR" sz="28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155976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Espaço Reservado para Conteúdo 4" descr="Flor cor de rosa&#10;&#10;Descrição gerada automaticamente">
            <a:extLst>
              <a:ext uri="{FF2B5EF4-FFF2-40B4-BE49-F238E27FC236}">
                <a16:creationId xmlns:a16="http://schemas.microsoft.com/office/drawing/2014/main" id="{3C9C55B6-6308-45CC-94F5-0B92ADFCAC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8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72B7CA04-D5DF-4AAD-8D28-1AC9FF549978}"/>
              </a:ext>
            </a:extLst>
          </p:cNvPr>
          <p:cNvSpPr txBox="1"/>
          <p:nvPr/>
        </p:nvSpPr>
        <p:spPr>
          <a:xfrm>
            <a:off x="635620" y="769434"/>
            <a:ext cx="828535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A fome, miséria, insanos pensamentos</a:t>
            </a:r>
            <a:endParaRPr lang="pt-BR" sz="2800" b="1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Não há como fugir do perverso inimigo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Tahoma" panose="020B0604030504040204" pitchFamily="34" charset="0"/>
              </a:rPr>
              <a:t>Governo poder dinheiro, vil comportamento</a:t>
            </a:r>
            <a:endParaRPr lang="pt-BR" sz="2800" b="1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E nem sempre o governo, do povo é amigo...</a:t>
            </a:r>
          </a:p>
          <a:p>
            <a:pPr algn="ctr"/>
            <a:endParaRPr lang="pt-BR" sz="2800" b="1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A guerra atravessa dias de inferno, causa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Tahoma" panose="020B0604030504040204" pitchFamily="34" charset="0"/>
              </a:rPr>
              <a:t>Dor, destruição, o povo é quem chora e sofre...</a:t>
            </a:r>
            <a:endParaRPr lang="pt-BR" sz="2800" b="1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75925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Espaço Reservado para Conteúdo 4" descr="Uma flor vermelha&#10;&#10;Descrição gerada automaticamente">
            <a:extLst>
              <a:ext uri="{FF2B5EF4-FFF2-40B4-BE49-F238E27FC236}">
                <a16:creationId xmlns:a16="http://schemas.microsoft.com/office/drawing/2014/main" id="{62474853-0298-4D33-AE7F-F4B72D9715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8326" b="12113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EF3DD864-7BA4-49C7-A3D1-63758848598B}"/>
              </a:ext>
            </a:extLst>
          </p:cNvPr>
          <p:cNvSpPr txBox="1"/>
          <p:nvPr/>
        </p:nvSpPr>
        <p:spPr>
          <a:xfrm>
            <a:off x="6691085" y="6657945"/>
            <a:ext cx="245291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://nuevacaravana.blogspot.com/2011/04/cultivo-de-rosas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8549D50F-3279-4729-B3E3-AB2CB116A866}"/>
              </a:ext>
            </a:extLst>
          </p:cNvPr>
          <p:cNvSpPr txBox="1"/>
          <p:nvPr/>
        </p:nvSpPr>
        <p:spPr>
          <a:xfrm>
            <a:off x="1260088" y="713678"/>
            <a:ext cx="670188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/>
              </a:rPr>
              <a:t>A guerra causa depressão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  <a:effectLst/>
              </a:rPr>
              <a:t>Tantos traumas e tristeza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  <a:effectLst/>
              </a:rPr>
              <a:t>Quanta dor quanta destruição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  <a:effectLst/>
              </a:rPr>
              <a:t>Acaba com a vida e sua beleza</a:t>
            </a:r>
          </a:p>
          <a:p>
            <a:endParaRPr lang="pt-BR" sz="3600" b="1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guerra destrói a natureza, polui o ar, mata animais, sangra as águas e a terra geme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233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Espaço Reservado para Conteúdo 4" descr="Flor cor de rosa&#10;&#10;Descrição gerada automaticamente">
            <a:extLst>
              <a:ext uri="{FF2B5EF4-FFF2-40B4-BE49-F238E27FC236}">
                <a16:creationId xmlns:a16="http://schemas.microsoft.com/office/drawing/2014/main" id="{21F721DE-BE44-4796-A021-CC6F2209D1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658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381F9658-2D0C-4CDF-BF99-7489126D3D24}"/>
              </a:ext>
            </a:extLst>
          </p:cNvPr>
          <p:cNvSpPr txBox="1"/>
          <p:nvPr/>
        </p:nvSpPr>
        <p:spPr>
          <a:xfrm>
            <a:off x="412595" y="635620"/>
            <a:ext cx="789506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 guerra é revoltante</a:t>
            </a:r>
            <a:endParaRPr lang="pt-BR" sz="36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36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Atitudes de governos capitalistas</a:t>
            </a:r>
            <a:endParaRPr lang="pt-BR" sz="36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36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Sem amor que é tão importante</a:t>
            </a:r>
            <a:endParaRPr lang="pt-BR" sz="36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3600" b="1" dirty="0">
                <a:solidFill>
                  <a:schemeClr val="bg1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Governo que não é humanista...</a:t>
            </a:r>
          </a:p>
          <a:p>
            <a:endParaRPr lang="pt-BR" sz="36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36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 guerra é gerada porque um governo deseja dominar cada vez mais o mundo...ser único a ter poder.</a:t>
            </a:r>
            <a:endParaRPr lang="pt-BR" sz="36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81634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Espaço Reservado para Conteúdo 4" descr="Flor vermelha com folhas verdes&#10;&#10;Descrição gerada automaticamente">
            <a:extLst>
              <a:ext uri="{FF2B5EF4-FFF2-40B4-BE49-F238E27FC236}">
                <a16:creationId xmlns:a16="http://schemas.microsoft.com/office/drawing/2014/main" id="{698AC64F-7C0A-46EE-B01D-EFB4746CAA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751" r="11899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BFB75AE5-63EF-41CD-A4D7-60CBCE7FE579}"/>
              </a:ext>
            </a:extLst>
          </p:cNvPr>
          <p:cNvSpPr txBox="1"/>
          <p:nvPr/>
        </p:nvSpPr>
        <p:spPr>
          <a:xfrm>
            <a:off x="758283" y="769434"/>
            <a:ext cx="773894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/>
              </a:rPr>
              <a:t>A guerra é luta de poder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  <a:effectLst/>
              </a:rPr>
              <a:t>Nem sempre o motivo é legal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  <a:effectLst/>
              </a:rPr>
              <a:t>Governo de </a:t>
            </a:r>
            <a:r>
              <a:rPr lang="pt-BR" sz="3600" b="1" dirty="0" err="1">
                <a:solidFill>
                  <a:schemeClr val="bg1"/>
                </a:solidFill>
                <a:effectLst/>
              </a:rPr>
              <a:t>egoícos</a:t>
            </a:r>
            <a:r>
              <a:rPr lang="pt-BR" sz="3600" b="1" dirty="0">
                <a:solidFill>
                  <a:schemeClr val="bg1"/>
                </a:solidFill>
                <a:effectLst/>
              </a:rPr>
              <a:t> querer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  <a:effectLst/>
              </a:rPr>
              <a:t>Não se importa com arma letal</a:t>
            </a:r>
          </a:p>
          <a:p>
            <a:endParaRPr lang="pt-BR" sz="3600" b="1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guerra com suas armas destrutivas, a nuclear é a mais letal e destrutiva, a biológica também é pura matança...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b="1" dirty="0">
                <a:solidFill>
                  <a:srgbClr val="CC33CC"/>
                </a:solidFill>
                <a:effectLst/>
              </a:rPr>
              <a:t>(NORMA AP SILVEIRA DE MORAES)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39516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Flor vermelha em vaso&#10;&#10;Descrição gerada automaticamente">
            <a:extLst>
              <a:ext uri="{FF2B5EF4-FFF2-40B4-BE49-F238E27FC236}">
                <a16:creationId xmlns:a16="http://schemas.microsoft.com/office/drawing/2014/main" id="{66EE466D-5B50-4DBA-A051-8B951B52E2A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055" r="4930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137F5A9-9F50-4853-B047-2DB365FEB872}"/>
              </a:ext>
            </a:extLst>
          </p:cNvPr>
          <p:cNvSpPr txBox="1"/>
          <p:nvPr/>
        </p:nvSpPr>
        <p:spPr>
          <a:xfrm>
            <a:off x="691376" y="568712"/>
            <a:ext cx="79396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guerra geopolítica entre a Rússia e a </a:t>
            </a:r>
            <a:r>
              <a:rPr lang="pt-BR" sz="3200" b="1" dirty="0" err="1">
                <a:solidFill>
                  <a:schemeClr val="bg1"/>
                </a:solidFill>
              </a:rPr>
              <a:t>Ucrania</a:t>
            </a:r>
            <a:r>
              <a:rPr lang="pt-BR" sz="3200" b="1" dirty="0">
                <a:solidFill>
                  <a:schemeClr val="bg1"/>
                </a:solidFill>
              </a:rPr>
              <a:t> vai desencadear uma série de mudanças globais porque é a guerra fria entre as maiores potencias acontecendo. 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Não há como mudar nada a não ser ficarmos calmos, com fé e esperar o que vier, para nos adaptarmos á nova realidade planetária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(Norma Silveira) </a:t>
            </a:r>
          </a:p>
        </p:txBody>
      </p:sp>
    </p:spTree>
    <p:extLst>
      <p:ext uri="{BB962C8B-B14F-4D97-AF65-F5344CB8AC3E}">
        <p14:creationId xmlns:p14="http://schemas.microsoft.com/office/powerpoint/2010/main" val="3081866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Espaço Reservado para Conteúdo 4" descr="Flor vermelha em vaso&#10;&#10;Descrição gerada automaticamente">
            <a:extLst>
              <a:ext uri="{FF2B5EF4-FFF2-40B4-BE49-F238E27FC236}">
                <a16:creationId xmlns:a16="http://schemas.microsoft.com/office/drawing/2014/main" id="{1D9E3483-C942-49BE-A1BB-6A80C3E076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055" r="4930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64314F2-D0C0-4E68-85D7-FCB42D893346}"/>
              </a:ext>
            </a:extLst>
          </p:cNvPr>
          <p:cNvSpPr txBox="1"/>
          <p:nvPr/>
        </p:nvSpPr>
        <p:spPr>
          <a:xfrm>
            <a:off x="557561" y="412595"/>
            <a:ext cx="7973122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Trocar as armas de guerra por flores é a solução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 poder pela paz...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Formatação e apresentação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Silveira de Moraes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Musica </a:t>
            </a:r>
            <a:r>
              <a:rPr lang="pt-BR" sz="28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Sacrifice</a:t>
            </a:r>
            <a:r>
              <a:rPr lang="pt-BR" sz="28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com Francis Goya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16/03/22</a:t>
            </a:r>
          </a:p>
          <a:p>
            <a:pPr algn="ctr"/>
            <a:endParaRPr lang="pt-BR" sz="28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</a:rPr>
              <a:t>Apresentação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</a:rPr>
              <a:t>Norma </a:t>
            </a:r>
            <a:r>
              <a:rPr lang="pt-BR" sz="2400" b="1" dirty="0" err="1">
                <a:solidFill>
                  <a:schemeClr val="bg1"/>
                </a:solidFill>
              </a:rPr>
              <a:t>Ap</a:t>
            </a:r>
            <a:r>
              <a:rPr lang="pt-BR" sz="2400" b="1" dirty="0">
                <a:solidFill>
                  <a:schemeClr val="bg1"/>
                </a:solidFill>
              </a:rPr>
              <a:t> Silveira de Moraes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</a:rPr>
              <a:t>Norma Silveira Natureza Slides 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hlinkClick r:id="rId4"/>
              </a:rPr>
              <a:t>www.sergrasan.com</a:t>
            </a:r>
            <a:endParaRPr lang="pt-BR" sz="2400" b="1" dirty="0">
              <a:solidFill>
                <a:schemeClr val="bg1"/>
              </a:solidFill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</a:rPr>
              <a:t>www.normasilveiramoraes.recantodasletras.com.br</a:t>
            </a:r>
          </a:p>
        </p:txBody>
      </p:sp>
    </p:spTree>
    <p:extLst>
      <p:ext uri="{BB962C8B-B14F-4D97-AF65-F5344CB8AC3E}">
        <p14:creationId xmlns:p14="http://schemas.microsoft.com/office/powerpoint/2010/main" val="3482685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250" advClick="0" advTm="25000">
        <p15:prstTrans prst="curtains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478</Words>
  <Application>Microsoft Office PowerPoint</Application>
  <PresentationFormat>Apresentação na tela (4:3)</PresentationFormat>
  <Paragraphs>75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6" baseType="lpstr">
      <vt:lpstr>Aharoni</vt:lpstr>
      <vt:lpstr>Arial</vt:lpstr>
      <vt:lpstr>Calibri</vt:lpstr>
      <vt:lpstr>Calibri Light</vt:lpstr>
      <vt:lpstr>Tahoma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</cp:revision>
  <dcterms:created xsi:type="dcterms:W3CDTF">2022-03-16T20:11:41Z</dcterms:created>
  <dcterms:modified xsi:type="dcterms:W3CDTF">2022-03-16T20:55:47Z</dcterms:modified>
</cp:coreProperties>
</file>