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0" r:id="rId3"/>
    <p:sldId id="258" r:id="rId4"/>
    <p:sldId id="257" r:id="rId5"/>
    <p:sldId id="271" r:id="rId6"/>
    <p:sldId id="256" r:id="rId7"/>
    <p:sldId id="259" r:id="rId8"/>
    <p:sldId id="261" r:id="rId9"/>
    <p:sldId id="262" r:id="rId10"/>
    <p:sldId id="264" r:id="rId11"/>
    <p:sldId id="265" r:id="rId12"/>
    <p:sldId id="266" r:id="rId13"/>
    <p:sldId id="267" r:id="rId14"/>
    <p:sldId id="269" r:id="rId15"/>
    <p:sldId id="270" r:id="rId16"/>
    <p:sldId id="273" r:id="rId17"/>
    <p:sldId id="276" r:id="rId18"/>
    <p:sldId id="274" r:id="rId19"/>
    <p:sldId id="275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85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2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406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399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935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1976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6385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07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2008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47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020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C5223-172B-461F-92D9-B7574F799957}" type="datetimeFigureOut">
              <a:rPr lang="pt-BR" smtClean="0"/>
              <a:t>13/08/2016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9CE25-27BC-4778-81AC-A63EB3C472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86914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684847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66255"/>
            <a:ext cx="892232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MANTRAS DE AMOR </a:t>
            </a:r>
            <a:endParaRPr lang="pt-BR" sz="6000" b="1" dirty="0" smtClean="0">
              <a:solidFill>
                <a:srgbClr val="00206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6000" b="1" dirty="0" smtClean="0">
                <a:solidFill>
                  <a:srgbClr val="00206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AOS PAIS</a:t>
            </a:r>
          </a:p>
          <a:p>
            <a:pPr algn="ctr"/>
            <a:endParaRPr lang="pt-BR" sz="6000" b="1" dirty="0" smtClean="0">
              <a:solidFill>
                <a:srgbClr val="00206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6000" b="1" dirty="0" smtClean="0">
              <a:solidFill>
                <a:srgbClr val="00206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POEMA E FORMATAÇÃO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DIVULGAÇÃO</a:t>
            </a:r>
          </a:p>
          <a:p>
            <a:pPr algn="ctr"/>
            <a:endParaRPr lang="pt-BR" sz="3200" b="1" dirty="0">
              <a:solidFill>
                <a:srgbClr val="00B0F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SLIDES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3200" dirty="0">
              <a:solidFill>
                <a:srgbClr val="00206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132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  <p:sndAc>
          <p:stSnd loop="1">
            <p:snd r:embed="rId2" name="andre_rieu-amigos_para_siempre.wav"/>
          </p:stSnd>
        </p:sndAc>
      </p:transition>
    </mc:Choice>
    <mc:Fallback>
      <p:transition spd="slow" advClick="0" advTm="12000">
        <p:fade/>
        <p:sndAc>
          <p:stSnd loop="1">
            <p:snd r:embed="rId2" name="andre_rieu-amigos_para_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38545"/>
            <a:ext cx="90054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</a:rPr>
              <a:t>PAPAI, OBRIGADO PELA VIDA</a:t>
            </a:r>
            <a:endParaRPr lang="pt-BR" sz="3200" dirty="0">
              <a:solidFill>
                <a:srgbClr val="FFC000"/>
              </a:solidFill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</a:rPr>
              <a:t>É TÃO BOM PODER VER O SOL NASCER</a:t>
            </a:r>
            <a:endParaRPr lang="pt-BR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543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207818"/>
            <a:ext cx="92271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</a:rPr>
              <a:t>PAPAI, OBRIGADO PELO SEU CARINHO</a:t>
            </a:r>
            <a:endParaRPr lang="pt-BR" sz="2800" dirty="0">
              <a:solidFill>
                <a:srgbClr val="002060"/>
              </a:solidFill>
            </a:endParaRPr>
          </a:p>
          <a:p>
            <a:pPr algn="ctr"/>
            <a:r>
              <a:rPr lang="pt-BR" sz="2800" b="1" dirty="0">
                <a:solidFill>
                  <a:srgbClr val="002060"/>
                </a:solidFill>
              </a:rPr>
              <a:t>ESTOU FELIZ NO MEU NINHO</a:t>
            </a:r>
            <a:endParaRPr lang="pt-BR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11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38545"/>
            <a:ext cx="86036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/>
              <a:t>PAPAI, OBRIGADO PELA DEDICAÇÃO</a:t>
            </a:r>
            <a:endParaRPr lang="pt-BR" sz="3200" dirty="0"/>
          </a:p>
          <a:p>
            <a:pPr algn="ctr"/>
            <a:r>
              <a:rPr lang="pt-BR" sz="3200" b="1" dirty="0"/>
              <a:t>MORO DENTRO DO SEU CORAÇÃO</a:t>
            </a:r>
            <a:endParaRPr lang="pt-BR" sz="3200" dirty="0"/>
          </a:p>
          <a:p>
            <a:pPr algn="ctr"/>
            <a:r>
              <a:rPr lang="pt-BR" sz="3200" b="1" dirty="0"/>
              <a:t> 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3119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83673" y="1925781"/>
            <a:ext cx="74814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PAPAI, OBRIGADO PELO AMOR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CONTIGO MEU MUNDO TEM MAIS COR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08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7091" y="207818"/>
            <a:ext cx="85621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PAPAI, OBRIGADO PELOS CONSELHOS</a:t>
            </a:r>
            <a:endParaRPr lang="pt-BR" sz="3600" dirty="0">
              <a:solidFill>
                <a:srgbClr val="FFFF00"/>
              </a:solidFill>
            </a:endParaRP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SOU ENVOLVIDA COM SUA SABEDORIA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532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04800"/>
            <a:ext cx="88114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PAPAI, OBRIGADO POR TANTA ALEGRIA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QUE ENCHE MEU LAR DE HARMONIA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90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93964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</a:rPr>
              <a:t>PAPAI, OBRIGADO PELA PROTEÇÃO</a:t>
            </a:r>
            <a:endParaRPr lang="pt-BR" sz="2800" dirty="0">
              <a:solidFill>
                <a:srgbClr val="FFFF00"/>
              </a:solidFill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</a:rPr>
              <a:t>QUE FAZ O MEU MUNDO MAIS MOTIVADOR</a:t>
            </a:r>
            <a:endParaRPr lang="pt-BR" sz="2800" dirty="0">
              <a:solidFill>
                <a:srgbClr val="FFFF00"/>
              </a:solidFill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</a:rPr>
              <a:t> </a:t>
            </a:r>
            <a:endParaRPr lang="pt-B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768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80109"/>
            <a:ext cx="87976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PAPAI, OBRIGADO PELA AMIZADE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QUE É PARA MIM MOTIVO DE FELICIDADE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65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24691"/>
            <a:ext cx="84374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PAPAI, OBRIGADO POR EXISTIR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ME ENSINAR A VIDA CONSTRUIR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9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38545"/>
            <a:ext cx="87837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PAPAI, OBRIGADO PELO SORRISO</a:t>
            </a:r>
            <a:endParaRPr lang="pt-BR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QUE ABRE MINHA ALMA COM CONFIANÇA</a:t>
            </a:r>
            <a:endParaRPr lang="pt-B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0"/>
            <a:ext cx="88669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/>
              <a:t>PAPAI, OBRIGADO POR COMPARTILHAR</a:t>
            </a:r>
            <a:endParaRPr lang="pt-BR" sz="3200" dirty="0"/>
          </a:p>
          <a:p>
            <a:pPr algn="ctr"/>
            <a:r>
              <a:rPr lang="pt-BR" sz="3200" b="1" dirty="0"/>
              <a:t>DE MINHA VIDA E MISSÃO NA TERRA.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80756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52400"/>
            <a:ext cx="8617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PAPAI, OBRIGADO PELO OMBRO TÃO AMIGO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QUE FAZ MINHA JORNADA FICAR MAIS LEVE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27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35527"/>
            <a:ext cx="87145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</a:rPr>
              <a:t>PAPAI, OBRIGADO PELO APOIO NA DOENÇA</a:t>
            </a:r>
            <a:endParaRPr lang="pt-BR" sz="3200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</a:rPr>
              <a:t>CONTIGO SOU ENFRENTAMENTO E CURA</a:t>
            </a:r>
            <a:endParaRPr lang="pt-BR" sz="3200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</a:rPr>
              <a:t> 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55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38545"/>
            <a:ext cx="90193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</a:rPr>
              <a:t>PAPAI, OBRIGADO PELO APOIO NOS </a:t>
            </a:r>
            <a:r>
              <a:rPr lang="pt-BR" sz="2800" b="1" dirty="0" smtClean="0">
                <a:solidFill>
                  <a:srgbClr val="002060"/>
                </a:solidFill>
              </a:rPr>
              <a:t>PROBLEMAS</a:t>
            </a:r>
            <a:endParaRPr lang="pt-BR" sz="2800" dirty="0">
              <a:solidFill>
                <a:srgbClr val="002060"/>
              </a:solidFill>
            </a:endParaRPr>
          </a:p>
          <a:p>
            <a:pPr algn="ctr"/>
            <a:r>
              <a:rPr lang="pt-BR" sz="2800" b="1" dirty="0">
                <a:solidFill>
                  <a:srgbClr val="002060"/>
                </a:solidFill>
              </a:rPr>
              <a:t>COM SEUS CONSELHOS ALCANÇO A SOLUÇÃO E SUPERAÇÃO</a:t>
            </a:r>
            <a:endParaRPr lang="pt-BR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9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52401"/>
            <a:ext cx="88114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</a:rPr>
              <a:t>PAPAI OBRIGADO PELA BENÇÃO DE CADA DIA</a:t>
            </a:r>
            <a:endParaRPr lang="pt-BR" sz="3200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</a:rPr>
              <a:t>QUE TORNA O MEU MUNDO MAIS ILUMINADO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922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77091"/>
            <a:ext cx="86313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</a:rPr>
              <a:t>PAPAI, OBRIGADO POR TUDO!</a:t>
            </a:r>
            <a:endParaRPr lang="pt-BR" sz="2800" dirty="0">
              <a:solidFill>
                <a:srgbClr val="002060"/>
              </a:solidFill>
            </a:endParaRPr>
          </a:p>
          <a:p>
            <a:pPr algn="ctr"/>
            <a:r>
              <a:rPr lang="pt-BR" sz="2800" b="1" dirty="0">
                <a:solidFill>
                  <a:srgbClr val="002060"/>
                </a:solidFill>
              </a:rPr>
              <a:t>MEU NOBRE E PRECIOSO AMIGO. QUE DEUS ABENÇOE VOCÊ</a:t>
            </a:r>
            <a:endParaRPr lang="pt-BR" sz="2800" dirty="0">
              <a:solidFill>
                <a:srgbClr val="002060"/>
              </a:solidFill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</a:rPr>
              <a:t> </a:t>
            </a:r>
            <a:endParaRPr lang="pt-B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29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43346" y="235527"/>
            <a:ext cx="8645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2060"/>
                </a:solidFill>
              </a:rPr>
              <a:t>TE AMO. VOCÊ MORA NO MEU CORAÇÃO</a:t>
            </a:r>
            <a:endParaRPr lang="pt-BR" sz="2400" dirty="0">
              <a:solidFill>
                <a:srgbClr val="002060"/>
              </a:solidFill>
            </a:endParaRPr>
          </a:p>
          <a:p>
            <a:pPr algn="ctr"/>
            <a:r>
              <a:rPr lang="pt-BR" sz="2400" b="1" dirty="0">
                <a:solidFill>
                  <a:srgbClr val="002060"/>
                </a:solidFill>
              </a:rPr>
              <a:t>QUE DEUS ABENÇOE OS PAIS E FILHOS QUE SE AMAM.</a:t>
            </a:r>
            <a:endParaRPr lang="pt-BR" sz="2400" dirty="0">
              <a:solidFill>
                <a:srgbClr val="002060"/>
              </a:solidFill>
            </a:endParaRPr>
          </a:p>
          <a:p>
            <a:pPr algn="ctr"/>
            <a:r>
              <a:rPr lang="pt-BR" sz="2400" b="1" dirty="0">
                <a:solidFill>
                  <a:srgbClr val="002060"/>
                </a:solidFill>
              </a:rPr>
              <a:t> </a:t>
            </a:r>
            <a:endParaRPr lang="pt-BR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189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3963" y="0"/>
            <a:ext cx="9130146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MANTRAS DE AMOR AOS PAIS</a:t>
            </a:r>
          </a:p>
          <a:p>
            <a:pPr algn="ctr"/>
            <a:r>
              <a:rPr lang="pt-BR" b="1" dirty="0" smtClean="0">
                <a:solidFill>
                  <a:srgbClr val="002060"/>
                </a:solidFill>
              </a:rPr>
              <a:t>POEMA E FORMATAÇÃO</a:t>
            </a:r>
          </a:p>
          <a:p>
            <a:pPr algn="ctr"/>
            <a:r>
              <a:rPr lang="pt-BR" b="1" dirty="0" smtClean="0">
                <a:solidFill>
                  <a:srgbClr val="002060"/>
                </a:solidFill>
              </a:rPr>
              <a:t>NORMA APARECIDA SILVEIRA DE MORAES</a:t>
            </a:r>
          </a:p>
          <a:p>
            <a:pPr algn="ctr"/>
            <a:endParaRPr lang="pt-BR" b="1" dirty="0">
              <a:solidFill>
                <a:srgbClr val="002060"/>
              </a:solidFill>
            </a:endParaRPr>
          </a:p>
          <a:p>
            <a:pPr algn="ctr"/>
            <a:r>
              <a:rPr lang="pt-BR" b="1" dirty="0" smtClean="0">
                <a:solidFill>
                  <a:srgbClr val="002060"/>
                </a:solidFill>
              </a:rPr>
              <a:t>IMAGENS PESSOAL E GOOGLE</a:t>
            </a:r>
          </a:p>
          <a:p>
            <a:pPr algn="ctr"/>
            <a:r>
              <a:rPr lang="pt-BR" b="1" dirty="0" smtClean="0">
                <a:solidFill>
                  <a:srgbClr val="002060"/>
                </a:solidFill>
              </a:rPr>
              <a:t>MÚSICA: ANDRE RIEL- AMIGOS PARA SEMPRE</a:t>
            </a:r>
            <a:endParaRPr lang="pt-BR" b="1" dirty="0" smtClean="0">
              <a:solidFill>
                <a:srgbClr val="002060"/>
              </a:solidFill>
            </a:endParaRPr>
          </a:p>
          <a:p>
            <a:pPr algn="ctr"/>
            <a:endParaRPr lang="pt-BR" b="1" dirty="0" smtClean="0">
              <a:solidFill>
                <a:srgbClr val="002060"/>
              </a:solidFill>
            </a:endParaRPr>
          </a:p>
          <a:p>
            <a:pPr algn="ctr"/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endParaRPr lang="pt-BR" sz="3200" b="1" dirty="0">
              <a:solidFill>
                <a:srgbClr val="002060"/>
              </a:solidFill>
            </a:endParaRPr>
          </a:p>
          <a:p>
            <a:pPr algn="ctr"/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endParaRPr lang="pt-BR" sz="3200" b="1" dirty="0">
              <a:solidFill>
                <a:srgbClr val="002060"/>
              </a:solidFill>
            </a:endParaRPr>
          </a:p>
          <a:p>
            <a:pPr algn="ctr"/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endParaRPr lang="pt-BR" sz="3200" b="1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SILVEIRA SLIDES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WWW.SERGRASAN.COM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790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2000">
        <p14:vortex dir="r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564</TotalTime>
  <Words>262</Words>
  <Application>Microsoft Office PowerPoint</Application>
  <PresentationFormat>Apresentação na tela (4:3)</PresentationFormat>
  <Paragraphs>65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2016-08-13T13:23:17Z</dcterms:created>
  <dcterms:modified xsi:type="dcterms:W3CDTF">2016-08-13T22:47:24Z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