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1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63" r:id="rId21"/>
    <p:sldId id="287" r:id="rId22"/>
    <p:sldId id="266" r:id="rId23"/>
    <p:sldId id="265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2621" autoAdjust="0"/>
  </p:normalViewPr>
  <p:slideViewPr>
    <p:cSldViewPr snapToGrid="0">
      <p:cViewPr varScale="1">
        <p:scale>
          <a:sx n="51" d="100"/>
          <a:sy n="51" d="100"/>
        </p:scale>
        <p:origin x="778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120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421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9149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496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097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318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9643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515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600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568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946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381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936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533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4134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0173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7360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F30E2FB-421A-44A0-BEA9-3779D40B0154}" type="datetimeFigureOut">
              <a:rPr lang="pt-BR" smtClean="0"/>
              <a:t>26/10/2013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13C694D-EE94-496E-AF35-42A4A5B4EAE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65303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  <p:sldLayoutId id="2147483913" r:id="rId12"/>
    <p:sldLayoutId id="2147483914" r:id="rId13"/>
    <p:sldLayoutId id="2147483915" r:id="rId14"/>
    <p:sldLayoutId id="2147483916" r:id="rId15"/>
    <p:sldLayoutId id="2147483917" r:id="rId16"/>
    <p:sldLayoutId id="2147483918" r:id="rId17"/>
  </p:sldLayoutIdLst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18028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461742"/>
            <a:ext cx="1148541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Chuva </a:t>
            </a:r>
            <a:r>
              <a:rPr lang="pt-BR" sz="60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Brilhante Gotas </a:t>
            </a:r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Diamante</a:t>
            </a:r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...</a:t>
            </a:r>
          </a:p>
          <a:p>
            <a:pPr algn="ctr"/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NORMASILVEIRAMORAESSLIDES</a:t>
            </a:r>
          </a:p>
          <a:p>
            <a:pPr algn="ctr"/>
            <a:endParaRPr lang="pt-BR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dirty="0" smtClean="0">
                <a:solidFill>
                  <a:srgbClr val="FFFF00"/>
                </a:solidFill>
              </a:rPr>
              <a:t>.</a:t>
            </a:r>
            <a:r>
              <a:rPr lang="pt-BR" dirty="0" smtClean="0">
                <a:solidFill>
                  <a:srgbClr val="FFFF00"/>
                </a:solidFill>
              </a:rPr>
              <a:t>13/01/11</a:t>
            </a:r>
            <a:r>
              <a:rPr lang="pt-BR" sz="4000" dirty="0">
                <a:solidFill>
                  <a:srgbClr val="FFFF00"/>
                </a:solidFill>
              </a:rPr>
              <a:t/>
            </a:r>
            <a:br>
              <a:rPr lang="pt-BR" sz="4000" dirty="0">
                <a:solidFill>
                  <a:srgbClr val="FFFF00"/>
                </a:solidFill>
              </a:rPr>
            </a:b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0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  <p:sndAc>
          <p:stSnd>
            <p:snd r:embed="rId2" name="Almir Sater e Paula Fernandes - JEITO DO MATO.wav"/>
          </p:stSnd>
        </p:sndAc>
      </p:transition>
    </mc:Choice>
    <mc:Fallback xmlns="">
      <p:transition spd="slow" advClick="0" advTm="15000">
        <p:fade/>
        <p:sndAc>
          <p:stSnd>
            <p:snd r:embed="rId5" name="Almir Sater e Paula Fernandes - JEITO DO MA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336904" cy="731520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18816" y="364390"/>
            <a:ext cx="11499273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 </a:t>
            </a:r>
            <a:r>
              <a:rPr lang="pt-BR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Brilhante, </a:t>
            </a:r>
          </a:p>
          <a:p>
            <a:pPr algn="ctr"/>
            <a:r>
              <a:rPr lang="pt-BR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Gota </a:t>
            </a:r>
            <a:r>
              <a:rPr lang="pt-BR" sz="8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Diamante</a:t>
            </a:r>
            <a:r>
              <a:rPr lang="pt-BR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</a:p>
          <a:p>
            <a:pPr algn="ctr"/>
            <a:r>
              <a:rPr lang="pt-B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AUTORIA: </a:t>
            </a:r>
          </a:p>
          <a:p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(BENDITA É A CHUVA QUE NORMAL, FERTILIZA A TERRA E ENCHE NOSSOS RIOS DE ÁGUA DOCE)</a:t>
            </a:r>
          </a:p>
          <a:p>
            <a:r>
              <a:rPr lang="pt-B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13/01/11</a:t>
            </a:r>
            <a:r>
              <a:rPr lang="pt-BR" dirty="0">
                <a:solidFill>
                  <a:srgbClr val="00B0F0"/>
                </a:solidFill>
              </a:rPr>
              <a:t/>
            </a:r>
            <a:br>
              <a:rPr lang="pt-BR" dirty="0">
                <a:solidFill>
                  <a:srgbClr val="00B0F0"/>
                </a:solidFill>
              </a:rPr>
            </a:br>
            <a:endParaRPr lang="pt-BR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6.25E-7 1.11111E-6 L -6.25E-7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-7.40741E-7 L 0 -0.07222 " pathEditMode="relative" rAng="0" ptsTypes="AA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1.48148E-6 L 2.08333E-7 -0.07222 " pathEditMode="relative" rAng="0" ptsTypes="AA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75E-6 -2.59259E-6 L -3.75E-6 -0.07222 " pathEditMode="relative" rAng="0" ptsTypes="AA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91667E-6 2.96296E-6 L 2.91667E-6 -0.07223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0 L -3.33333E-6 -0.07222 " pathEditMode="relative" rAng="0" ptsTypes="AA">
                                      <p:cBhvr>
                                        <p:cTn id="3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99607" y="359764"/>
            <a:ext cx="79454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huva caindo brilhante...De beleza transparente como o  diamante, barulho que embala nosso sono nas noites quentes de verão...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60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79167E-6 4.07407E-6 L -4.79167E-6 -0.07223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01712" y="248473"/>
            <a:ext cx="105710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ai, chuva mansa em cada instante</a:t>
            </a:r>
            <a:b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Trazendo lembrança tão distante, cheiro de terra molhada, brincadeiras e alegria...</a:t>
            </a:r>
            <a:b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981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-3.33333E-6 L 1.66667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332509"/>
            <a:ext cx="109450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 chuva, diamante, do céu caindo,</a:t>
            </a:r>
            <a:b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semente de amor, por Deus enviadas...</a:t>
            </a:r>
            <a:b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896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84" y="-142407"/>
            <a:ext cx="12549265" cy="712782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646" y="509666"/>
            <a:ext cx="110477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 chuva brilhante, espalhando, evaporando...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Radiante espalhando gotas molhando...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45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9784" y="329784"/>
            <a:ext cx="115124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huva brilhante que lava a alma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Limpa o planeta, despolui e tudo renova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161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04167E-6 0 L -1.04167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9626" y="539646"/>
            <a:ext cx="112276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 limpa, alimento e a sede que acalma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Procurando seu rumo em cada rota nova da vida em ação.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040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4167E-6 -4.44444E-6 L 1.04167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4793" y="404734"/>
            <a:ext cx="115724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huva de belo diamante 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 todas embaraços do meu coração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086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2183" y="389743"/>
            <a:ext cx="1155741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raga lembranças radiante 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leva toda perturbação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998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233"/>
            <a:ext cx="1222198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9272" y="5036695"/>
            <a:ext cx="114075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huva de diamante que cai do céu e corre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Traga de novo esperança de vida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203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4734" y="464695"/>
            <a:ext cx="1143749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ue os problemas que ela impõem 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Sejam resolvido pela ajuda, caridade e lida...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407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95833E-6 7.40741E-7 L 3.95833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646" y="434715"/>
            <a:ext cx="116523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leva de volta muitas vidas de volta para ele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há o bem que a chuva trás que é a fertilidade....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u="sng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4000" b="1" u="sng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4000" b="1" u="sng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4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  <p:sndAc>
          <p:stSnd>
            <p:snd r:embed="rId2" name="Almir Sater e Paula Fernandes - JEITO DO MATO.wav"/>
          </p:stSnd>
        </p:sndAc>
      </p:transition>
    </mc:Choice>
    <mc:Fallback xmlns="">
      <p:transition spd="slow" advClick="0" advTm="15000">
        <p:fade/>
        <p:sndAc>
          <p:stSnd>
            <p:snd r:embed="rId4" name="Almir Sater e Paula Fernandes - JEITO DO MA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754" y="329784"/>
            <a:ext cx="116923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Embora a chuva traga transtornos e destruição,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Muitas pessoas, ficam sem casas, é a fatalidade é o homem tomando o lugar do curso do rio com suas moradas...é o desmatamento...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592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9705" y="314793"/>
            <a:ext cx="109278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essoas queridas! de nada sabemos!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Somos seres humanos com fé e esperança  de Ser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092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4833" y="524656"/>
            <a:ext cx="1146747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ivamos o melhor agora e sonhemos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amanhã só há incertezas do que, e se vamos Ter...</a:t>
            </a:r>
            <a:b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158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95833E-6 3.7037E-7 L 3.95833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4833" y="434715"/>
            <a:ext cx="117822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 que bate no telhado, gotas de diamante tão brilhante, energia que me encanta...levadas pelo vento a se espalhar. </a:t>
            </a:r>
            <a:endParaRPr lang="pt-BR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46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33333E-6 -2.22222E-6 L 3.33333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963"/>
            <a:ext cx="12191999" cy="707536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9764" y="434715"/>
            <a:ext cx="115274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Chuva, criança brincando, sentindo cada gota em sua alegria genuína...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939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21915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9921" y="179882"/>
            <a:ext cx="119171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 radiante, néctar de Deus, pão do céu, diamante de beleza e valor para a vida no planeta...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058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11" y="0"/>
            <a:ext cx="1205708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682" y="389744"/>
            <a:ext cx="117073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 de diamante tão brilhante, sua mansidão me fascina, quando cai com o sol, espalhando a beleza do arco íris...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014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9803" y="329783"/>
            <a:ext cx="116473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 que cai sem parar, formando poças e frescor...Chuva gosta cósmicas espalhando amor, energia, chuva que mata a sede, que mata a fome...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186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21" y="0"/>
            <a:ext cx="1207207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4774" y="329784"/>
            <a:ext cx="116173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 e sol, o encontro dos quatro elementos e do quinto também, propagando a vida em ação...beleza da criação e da multiplicação...Chuva de diamante, beleza radiante tão transparente e brilhante...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927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0426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9823" y="284813"/>
            <a:ext cx="1167733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Mensagem: Norma Aparecida Silveira de Moraes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Imagem: Internet guru 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oogle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ALMIR SATER &amp;PAULA FERNANDES- JEITO DO MATO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 </a:t>
            </a:r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</a:t>
            </a:r>
          </a:p>
          <a:p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NORMASILVEIRAMORAES/SLIDES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21/10/2013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DEUS ABENÇOE A TODOS COM, SAÚDE, AMOR, PAZ, LUZ, SUCESSO, HARMONIA, ALEGRIA, E MUITAS  BENÇÃOS E PROTEÇÃO CÓSMICA...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686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vortex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364</TotalTime>
  <Words>367</Words>
  <Application>Microsoft Office PowerPoint</Application>
  <PresentationFormat>Widescreen</PresentationFormat>
  <Paragraphs>42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8" baseType="lpstr">
      <vt:lpstr>Calibri</vt:lpstr>
      <vt:lpstr>Century Gothic</vt:lpstr>
      <vt:lpstr>Times New Roman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65</cp:revision>
  <dcterms:created xsi:type="dcterms:W3CDTF">2013-10-14T22:22:58Z</dcterms:created>
  <dcterms:modified xsi:type="dcterms:W3CDTF">2013-10-26T21:47:09Z</dcterms:modified>
</cp:coreProperties>
</file>