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2" r:id="rId6"/>
    <p:sldId id="261" r:id="rId7"/>
    <p:sldId id="263" r:id="rId8"/>
    <p:sldId id="265" r:id="rId9"/>
    <p:sldId id="266" r:id="rId10"/>
    <p:sldId id="269" r:id="rId11"/>
    <p:sldId id="264" r:id="rId12"/>
    <p:sldId id="268" r:id="rId13"/>
    <p:sldId id="267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F8259-EF8A-43C7-A3BE-4647C1ACE5A9}" type="datetimeFigureOut">
              <a:rPr lang="pt-BR" smtClean="0"/>
              <a:t>30/06/2018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FDC53-A956-42B2-911D-06EB024A0F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83874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20000">
        <p15:prstTrans prst="drape"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F8259-EF8A-43C7-A3BE-4647C1ACE5A9}" type="datetimeFigureOut">
              <a:rPr lang="pt-BR" smtClean="0"/>
              <a:t>30/06/2018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FDC53-A956-42B2-911D-06EB024A0F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30230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20000">
        <p15:prstTrans prst="drape"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F8259-EF8A-43C7-A3BE-4647C1ACE5A9}" type="datetimeFigureOut">
              <a:rPr lang="pt-BR" smtClean="0"/>
              <a:t>30/06/2018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FDC53-A956-42B2-911D-06EB024A0F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87583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20000">
        <p15:prstTrans prst="drape"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F8259-EF8A-43C7-A3BE-4647C1ACE5A9}" type="datetimeFigureOut">
              <a:rPr lang="pt-BR" smtClean="0"/>
              <a:t>30/06/2018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FDC53-A956-42B2-911D-06EB024A0F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75699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20000">
        <p15:prstTrans prst="drape"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F8259-EF8A-43C7-A3BE-4647C1ACE5A9}" type="datetimeFigureOut">
              <a:rPr lang="pt-BR" smtClean="0"/>
              <a:t>30/06/2018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FDC53-A956-42B2-911D-06EB024A0F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071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20000">
        <p15:prstTrans prst="drape"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F8259-EF8A-43C7-A3BE-4647C1ACE5A9}" type="datetimeFigureOut">
              <a:rPr lang="pt-BR" smtClean="0"/>
              <a:t>30/06/2018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FDC53-A956-42B2-911D-06EB024A0F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64096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20000">
        <p15:prstTrans prst="drape"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F8259-EF8A-43C7-A3BE-4647C1ACE5A9}" type="datetimeFigureOut">
              <a:rPr lang="pt-BR" smtClean="0"/>
              <a:t>30/06/2018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FDC53-A956-42B2-911D-06EB024A0F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67904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20000">
        <p15:prstTrans prst="drape"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F8259-EF8A-43C7-A3BE-4647C1ACE5A9}" type="datetimeFigureOut">
              <a:rPr lang="pt-BR" smtClean="0"/>
              <a:t>30/06/2018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FDC53-A956-42B2-911D-06EB024A0F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8645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20000">
        <p15:prstTrans prst="drape"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F8259-EF8A-43C7-A3BE-4647C1ACE5A9}" type="datetimeFigureOut">
              <a:rPr lang="pt-BR" smtClean="0"/>
              <a:t>30/06/2018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FDC53-A956-42B2-911D-06EB024A0F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8258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20000">
        <p15:prstTrans prst="drape"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F8259-EF8A-43C7-A3BE-4647C1ACE5A9}" type="datetimeFigureOut">
              <a:rPr lang="pt-BR" smtClean="0"/>
              <a:t>30/06/2018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FDC53-A956-42B2-911D-06EB024A0F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3766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20000">
        <p15:prstTrans prst="drape"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F8259-EF8A-43C7-A3BE-4647C1ACE5A9}" type="datetimeFigureOut">
              <a:rPr lang="pt-BR" smtClean="0"/>
              <a:t>30/06/2018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FDC53-A956-42B2-911D-06EB024A0F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3882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20000">
        <p15:prstTrans prst="drape"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1F8259-EF8A-43C7-A3BE-4647C1ACE5A9}" type="datetimeFigureOut">
              <a:rPr lang="pt-BR" smtClean="0"/>
              <a:t>30/06/2018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4FDC53-A956-42B2-911D-06EB024A0F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5723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20000">
        <p15:prstTrans prst="drape"/>
      </p:transition>
    </mc:Choice>
    <mc:Fallback>
      <p:transition spd="slow" advClick="0" advTm="2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9143999" cy="703810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706582" y="235527"/>
            <a:ext cx="7412182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rgbClr val="00B0F0"/>
                </a:solidFill>
              </a:rPr>
              <a:t>Ciranda de sentimentos- </a:t>
            </a:r>
            <a:endParaRPr lang="pt-BR" sz="6000" b="1" dirty="0" smtClean="0">
              <a:solidFill>
                <a:srgbClr val="00B0F0"/>
              </a:solidFill>
            </a:endParaRPr>
          </a:p>
          <a:p>
            <a:pPr algn="ctr"/>
            <a:r>
              <a:rPr lang="pt-BR" sz="6000" b="1" dirty="0" smtClean="0">
                <a:solidFill>
                  <a:srgbClr val="00B0F0"/>
                </a:solidFill>
              </a:rPr>
              <a:t>Jardim </a:t>
            </a:r>
            <a:r>
              <a:rPr lang="pt-BR" sz="6000" b="1" dirty="0">
                <a:solidFill>
                  <a:srgbClr val="00B0F0"/>
                </a:solidFill>
              </a:rPr>
              <a:t>da </a:t>
            </a:r>
            <a:r>
              <a:rPr lang="pt-BR" sz="6000" b="1" dirty="0" smtClean="0">
                <a:solidFill>
                  <a:srgbClr val="00B0F0"/>
                </a:solidFill>
              </a:rPr>
              <a:t>alma</a:t>
            </a:r>
          </a:p>
          <a:p>
            <a:pPr algn="ctr"/>
            <a:endParaRPr lang="pt-BR" sz="6000" b="1" dirty="0">
              <a:solidFill>
                <a:srgbClr val="00B0F0"/>
              </a:solidFill>
            </a:endParaRPr>
          </a:p>
          <a:p>
            <a:pPr algn="ctr"/>
            <a:endParaRPr lang="pt-BR" sz="6000" b="1" dirty="0" smtClean="0">
              <a:solidFill>
                <a:srgbClr val="00B0F0"/>
              </a:solidFill>
            </a:endParaRPr>
          </a:p>
          <a:p>
            <a:pPr algn="ctr"/>
            <a:r>
              <a:rPr lang="pt-BR" sz="3600" b="1" dirty="0" smtClean="0">
                <a:solidFill>
                  <a:srgbClr val="00B0F0"/>
                </a:solidFill>
              </a:rPr>
              <a:t>Norma Aparecida Silveira de Moraes</a:t>
            </a:r>
          </a:p>
          <a:p>
            <a:pPr algn="ctr"/>
            <a:r>
              <a:rPr lang="pt-BR" sz="3600" b="1" dirty="0" smtClean="0">
                <a:solidFill>
                  <a:srgbClr val="00B0F0"/>
                </a:solidFill>
              </a:rPr>
              <a:t>Divulgação</a:t>
            </a:r>
          </a:p>
          <a:p>
            <a:pPr algn="ctr"/>
            <a:r>
              <a:rPr lang="pt-BR" sz="3600" b="1" dirty="0" smtClean="0">
                <a:solidFill>
                  <a:srgbClr val="00B0F0"/>
                </a:solidFill>
              </a:rPr>
              <a:t>www.sergrasan.com.br</a:t>
            </a:r>
          </a:p>
          <a:p>
            <a:pPr algn="ctr"/>
            <a:endParaRPr lang="pt-BR" sz="3600" dirty="0">
              <a:solidFill>
                <a:srgbClr val="00B0F0"/>
              </a:solidFill>
            </a:endParaRPr>
          </a:p>
          <a:p>
            <a:pPr algn="ctr"/>
            <a:r>
              <a:rPr lang="pt-BR" sz="3600" b="1" dirty="0">
                <a:solidFill>
                  <a:srgbClr val="00B0F0"/>
                </a:solidFill>
              </a:rPr>
              <a:t> </a:t>
            </a:r>
            <a:endParaRPr lang="pt-BR" sz="36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2008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20000">
        <p15:prstTrans prst="drape"/>
        <p:sndAc>
          <p:stSnd loop="1">
            <p:snd r:embed="rId2" name="Celine Dion - Ave Maria.wav"/>
          </p:stSnd>
        </p:sndAc>
      </p:transition>
    </mc:Choice>
    <mc:Fallback>
      <p:transition spd="slow" advClick="0" advTm="20000">
        <p:fade/>
        <p:sndAc>
          <p:stSnd loop="1">
            <p:snd r:embed="rId2" name="Celine Dion - Ave Mar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387927"/>
            <a:ext cx="842356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B0F0"/>
                </a:solidFill>
              </a:rPr>
              <a:t>O amor constrói</a:t>
            </a:r>
          </a:p>
          <a:p>
            <a:r>
              <a:rPr lang="pt-BR" sz="3600" b="1" dirty="0">
                <a:solidFill>
                  <a:srgbClr val="00B0F0"/>
                </a:solidFill>
              </a:rPr>
              <a:t>Enquanto o ódio destrói</a:t>
            </a:r>
          </a:p>
          <a:p>
            <a:r>
              <a:rPr lang="pt-BR" sz="3600" b="1" dirty="0">
                <a:solidFill>
                  <a:srgbClr val="00B0F0"/>
                </a:solidFill>
              </a:rPr>
              <a:t> </a:t>
            </a:r>
          </a:p>
          <a:p>
            <a:r>
              <a:rPr lang="pt-BR" sz="3600" b="1" dirty="0">
                <a:solidFill>
                  <a:srgbClr val="00B0F0"/>
                </a:solidFill>
              </a:rPr>
              <a:t>A emoção alimenta a alma</a:t>
            </a:r>
          </a:p>
          <a:p>
            <a:r>
              <a:rPr lang="pt-BR" sz="3600" b="1" dirty="0">
                <a:solidFill>
                  <a:srgbClr val="00B0F0"/>
                </a:solidFill>
              </a:rPr>
              <a:t>Enquanto a sensação é passageira</a:t>
            </a:r>
          </a:p>
          <a:p>
            <a:r>
              <a:rPr lang="pt-BR" sz="3600" b="1" dirty="0">
                <a:solidFill>
                  <a:srgbClr val="00B0F0"/>
                </a:solidFill>
              </a:rPr>
              <a:t> </a:t>
            </a:r>
          </a:p>
          <a:p>
            <a:r>
              <a:rPr lang="pt-BR" sz="3600" b="1" dirty="0">
                <a:solidFill>
                  <a:srgbClr val="00B0F0"/>
                </a:solidFill>
              </a:rPr>
              <a:t>As lembranças são boas </a:t>
            </a:r>
            <a:r>
              <a:rPr lang="pt-BR" sz="3600" b="1" dirty="0" smtClean="0">
                <a:solidFill>
                  <a:srgbClr val="00B0F0"/>
                </a:solidFill>
              </a:rPr>
              <a:t>saudades</a:t>
            </a:r>
          </a:p>
          <a:p>
            <a:r>
              <a:rPr lang="pt-BR" sz="3600" b="1" dirty="0">
                <a:solidFill>
                  <a:srgbClr val="00B0F0"/>
                </a:solidFill>
              </a:rPr>
              <a:t>Enquanto algumas são traumáticas</a:t>
            </a:r>
          </a:p>
        </p:txBody>
      </p:sp>
    </p:spTree>
    <p:extLst>
      <p:ext uri="{BB962C8B-B14F-4D97-AF65-F5344CB8AC3E}">
        <p14:creationId xmlns:p14="http://schemas.microsoft.com/office/powerpoint/2010/main" val="3016958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20000">
        <p15:prstTrans prst="drap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318655"/>
            <a:ext cx="8423563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B0F0"/>
                </a:solidFill>
              </a:rPr>
              <a:t>A justiça de Deus é boa</a:t>
            </a:r>
            <a:endParaRPr lang="pt-BR" sz="3200" dirty="0">
              <a:solidFill>
                <a:srgbClr val="00B0F0"/>
              </a:solidFill>
            </a:endParaRPr>
          </a:p>
          <a:p>
            <a:r>
              <a:rPr lang="pt-BR" sz="3200" b="1" dirty="0">
                <a:solidFill>
                  <a:srgbClr val="00B0F0"/>
                </a:solidFill>
              </a:rPr>
              <a:t>A do </a:t>
            </a:r>
            <a:r>
              <a:rPr lang="pt-BR" sz="3600" b="1" dirty="0">
                <a:solidFill>
                  <a:srgbClr val="00B0F0"/>
                </a:solidFill>
              </a:rPr>
              <a:t>homem pode ser falha (subjetiva)</a:t>
            </a:r>
            <a:endParaRPr lang="pt-BR" sz="3600" dirty="0">
              <a:solidFill>
                <a:srgbClr val="00B0F0"/>
              </a:solidFill>
            </a:endParaRPr>
          </a:p>
          <a:p>
            <a:r>
              <a:rPr lang="pt-BR" sz="3600" b="1" dirty="0">
                <a:solidFill>
                  <a:srgbClr val="00B0F0"/>
                </a:solidFill>
              </a:rPr>
              <a:t> </a:t>
            </a:r>
            <a:endParaRPr lang="pt-BR" sz="3600" dirty="0">
              <a:solidFill>
                <a:srgbClr val="00B0F0"/>
              </a:solidFill>
            </a:endParaRPr>
          </a:p>
          <a:p>
            <a:r>
              <a:rPr lang="pt-BR" sz="3600" b="1" dirty="0">
                <a:solidFill>
                  <a:srgbClr val="00B0F0"/>
                </a:solidFill>
              </a:rPr>
              <a:t>A bondade é benfazeja</a:t>
            </a:r>
            <a:endParaRPr lang="pt-BR" sz="3600" dirty="0">
              <a:solidFill>
                <a:srgbClr val="00B0F0"/>
              </a:solidFill>
            </a:endParaRPr>
          </a:p>
          <a:p>
            <a:r>
              <a:rPr lang="pt-BR" sz="3600" b="1" dirty="0">
                <a:solidFill>
                  <a:srgbClr val="00B0F0"/>
                </a:solidFill>
              </a:rPr>
              <a:t>A maldade é perversa e falsa</a:t>
            </a:r>
            <a:endParaRPr lang="pt-BR" sz="3600" dirty="0">
              <a:solidFill>
                <a:srgbClr val="00B0F0"/>
              </a:solidFill>
            </a:endParaRPr>
          </a:p>
          <a:p>
            <a:r>
              <a:rPr lang="pt-BR" sz="3600" b="1" dirty="0">
                <a:solidFill>
                  <a:srgbClr val="00B0F0"/>
                </a:solidFill>
              </a:rPr>
              <a:t> </a:t>
            </a:r>
            <a:endParaRPr lang="pt-BR" sz="3600" dirty="0">
              <a:solidFill>
                <a:srgbClr val="00B0F0"/>
              </a:solidFill>
            </a:endParaRPr>
          </a:p>
          <a:p>
            <a:r>
              <a:rPr lang="pt-BR" sz="3600" b="1" dirty="0">
                <a:solidFill>
                  <a:srgbClr val="00B0F0"/>
                </a:solidFill>
              </a:rPr>
              <a:t>O carinho é reconfortante</a:t>
            </a:r>
            <a:endParaRPr lang="pt-BR" sz="3600" dirty="0">
              <a:solidFill>
                <a:srgbClr val="00B0F0"/>
              </a:solidFill>
            </a:endParaRPr>
          </a:p>
          <a:p>
            <a:r>
              <a:rPr lang="pt-BR" sz="3600" b="1" dirty="0">
                <a:solidFill>
                  <a:srgbClr val="00B0F0"/>
                </a:solidFill>
              </a:rPr>
              <a:t>Enquanto mal trato é destrutivo</a:t>
            </a:r>
            <a:endParaRPr lang="pt-BR" sz="36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9989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20000">
        <p15:prstTrans prst="drap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304800"/>
            <a:ext cx="829887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Os sonhos motivam a vida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A desilusão traz sofrimento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 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A esperança motiva a lutar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A desesperança desmotiva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 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A amizade acalenta a alma de alegria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A inimizade é sempre má e invejosa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5087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20000">
        <p15:prstTrans prst="drap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207818"/>
            <a:ext cx="79248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 tolerância traz a justiça e a paz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 A intolerância nutre o ódio e perversidade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Estar com o outro preenche a vida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 solidão dói e agita a alma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 compreensão causa o amparo a escuta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 incompreensão traz rastros de maldade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271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20000">
        <p15:prstTrans prst="drap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581891"/>
            <a:ext cx="809105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 sinceridade traz o entendimento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 falsidade deixa rastro de desconfiança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O acolhimento traz sempre um abraço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 aversão afasta, entendia, não supre o amor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 intuição traz um pouco de luz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Quando voltada para o bem.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2264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20000">
        <p15:prstTrans prst="drap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24098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429491"/>
            <a:ext cx="878378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O perdão tira um peso do coração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Quem recebe também se fortalece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 verdade acerta a vida o fato real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 mentira acarreta o mal, tem dias contados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 luta leva até a vitória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Sem lutar é ficar na zona do conforto, não reagir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741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20000">
        <p15:prstTrans prst="drap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443345"/>
            <a:ext cx="852054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 alegria traz mais brilho para a vida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 A tristeza traz lágrimas e depressão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 liberdade faz o ser humano crescer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 opressão só cria revolta raiva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O elogio traz construção, transformação.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 crítica maligna causa muito mal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6827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20000">
        <p15:prstTrans prst="drap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421091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429491"/>
            <a:ext cx="82296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 fé nos direciona para o bem, a paz, o tudo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 descrença abate a esperança no futuro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O guerreiro de luz, acolhe e salva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 O guerreiro das trevas atiça o mal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 lealdade traz segurança e fortaleza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 A infidelidade quebra laços, destrói relacionamentos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678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20000">
        <p15:prstTrans prst="drap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304800"/>
            <a:ext cx="832658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2060"/>
                </a:solidFill>
              </a:rPr>
              <a:t>Ideias boas constrói um futuro melhor</a:t>
            </a:r>
            <a:endParaRPr lang="pt-BR" sz="3200" dirty="0">
              <a:solidFill>
                <a:srgbClr val="002060"/>
              </a:solidFill>
            </a:endParaRPr>
          </a:p>
          <a:p>
            <a:r>
              <a:rPr lang="pt-BR" sz="3200" b="1" dirty="0">
                <a:solidFill>
                  <a:srgbClr val="002060"/>
                </a:solidFill>
              </a:rPr>
              <a:t>Ideias péssimas destrói o que está já pronto</a:t>
            </a:r>
            <a:endParaRPr lang="pt-BR" sz="3200" dirty="0">
              <a:solidFill>
                <a:srgbClr val="002060"/>
              </a:solidFill>
            </a:endParaRPr>
          </a:p>
          <a:p>
            <a:r>
              <a:rPr lang="pt-BR" sz="3200" b="1" dirty="0">
                <a:solidFill>
                  <a:srgbClr val="002060"/>
                </a:solidFill>
              </a:rPr>
              <a:t> </a:t>
            </a:r>
            <a:endParaRPr lang="pt-BR" sz="3200" dirty="0">
              <a:solidFill>
                <a:srgbClr val="002060"/>
              </a:solidFill>
            </a:endParaRPr>
          </a:p>
          <a:p>
            <a:r>
              <a:rPr lang="pt-BR" sz="3200" b="1" dirty="0">
                <a:solidFill>
                  <a:srgbClr val="002060"/>
                </a:solidFill>
              </a:rPr>
              <a:t>A paz traz segurança, alegria e harmonia</a:t>
            </a:r>
            <a:endParaRPr lang="pt-BR" sz="3200" dirty="0">
              <a:solidFill>
                <a:srgbClr val="002060"/>
              </a:solidFill>
            </a:endParaRPr>
          </a:p>
          <a:p>
            <a:r>
              <a:rPr lang="pt-BR" sz="3200" b="1" dirty="0">
                <a:solidFill>
                  <a:srgbClr val="002060"/>
                </a:solidFill>
              </a:rPr>
              <a:t>A guerra e violência trazem a dor, a discórdia e ódio</a:t>
            </a:r>
            <a:endParaRPr lang="pt-BR" sz="3200" dirty="0">
              <a:solidFill>
                <a:srgbClr val="002060"/>
              </a:solidFill>
            </a:endParaRPr>
          </a:p>
          <a:p>
            <a:r>
              <a:rPr lang="pt-BR" sz="3200" b="1" dirty="0">
                <a:solidFill>
                  <a:srgbClr val="002060"/>
                </a:solidFill>
              </a:rPr>
              <a:t> </a:t>
            </a:r>
            <a:endParaRPr lang="pt-BR" sz="3200" dirty="0">
              <a:solidFill>
                <a:srgbClr val="002060"/>
              </a:solidFill>
            </a:endParaRPr>
          </a:p>
          <a:p>
            <a:r>
              <a:rPr lang="pt-BR" sz="3200" b="1" dirty="0">
                <a:solidFill>
                  <a:srgbClr val="002060"/>
                </a:solidFill>
              </a:rPr>
              <a:t>O bem precisa vencer, ser bem é ser bom</a:t>
            </a:r>
            <a:endParaRPr lang="pt-BR" sz="3200" dirty="0">
              <a:solidFill>
                <a:srgbClr val="002060"/>
              </a:solidFill>
            </a:endParaRPr>
          </a:p>
          <a:p>
            <a:r>
              <a:rPr lang="pt-BR" sz="3200" b="1" dirty="0">
                <a:solidFill>
                  <a:srgbClr val="002060"/>
                </a:solidFill>
              </a:rPr>
              <a:t>O mal precisa ser combatido, pois só causa dor</a:t>
            </a:r>
            <a:endParaRPr lang="pt-BR" sz="3200" dirty="0">
              <a:solidFill>
                <a:srgbClr val="002060"/>
              </a:solidFill>
            </a:endParaRPr>
          </a:p>
          <a:p>
            <a:r>
              <a:rPr lang="pt-BR" sz="3200" b="1" dirty="0">
                <a:solidFill>
                  <a:srgbClr val="002060"/>
                </a:solidFill>
              </a:rPr>
              <a:t> </a:t>
            </a:r>
            <a:endParaRPr lang="pt-BR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2907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20000">
        <p15:prstTrans prst="drap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6982" y="138545"/>
            <a:ext cx="8672945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2060"/>
                </a:solidFill>
              </a:rPr>
              <a:t>A alegria traz harmonia e solidariedade</a:t>
            </a:r>
            <a:endParaRPr lang="pt-BR" sz="3200" dirty="0">
              <a:solidFill>
                <a:srgbClr val="002060"/>
              </a:solidFill>
            </a:endParaRPr>
          </a:p>
          <a:p>
            <a:r>
              <a:rPr lang="pt-BR" sz="3200" b="1" dirty="0">
                <a:solidFill>
                  <a:srgbClr val="002060"/>
                </a:solidFill>
              </a:rPr>
              <a:t>A vaidade, traz arrogância </a:t>
            </a:r>
            <a:endParaRPr lang="pt-BR" sz="3200" dirty="0">
              <a:solidFill>
                <a:srgbClr val="002060"/>
              </a:solidFill>
            </a:endParaRPr>
          </a:p>
          <a:p>
            <a:r>
              <a:rPr lang="pt-BR" sz="3200" b="1" dirty="0">
                <a:solidFill>
                  <a:srgbClr val="002060"/>
                </a:solidFill>
              </a:rPr>
              <a:t> </a:t>
            </a:r>
            <a:endParaRPr lang="pt-BR" sz="3200" dirty="0">
              <a:solidFill>
                <a:srgbClr val="002060"/>
              </a:solidFill>
            </a:endParaRPr>
          </a:p>
          <a:p>
            <a:r>
              <a:rPr lang="pt-BR" sz="3200" b="1" dirty="0">
                <a:solidFill>
                  <a:srgbClr val="002060"/>
                </a:solidFill>
              </a:rPr>
              <a:t>A inteligência emocional, deve ser construtiva</a:t>
            </a:r>
            <a:r>
              <a:rPr lang="pt-BR" sz="3200" dirty="0">
                <a:solidFill>
                  <a:srgbClr val="002060"/>
                </a:solidFill>
              </a:rPr>
              <a:t/>
            </a:r>
            <a:br>
              <a:rPr lang="pt-BR" sz="3200" dirty="0">
                <a:solidFill>
                  <a:srgbClr val="002060"/>
                </a:solidFill>
              </a:rPr>
            </a:br>
            <a:r>
              <a:rPr lang="pt-BR" sz="3200" b="1" dirty="0">
                <a:solidFill>
                  <a:srgbClr val="002060"/>
                </a:solidFill>
              </a:rPr>
              <a:t>O desiquilíbrio mata boas ideias, sufoca, reprime, estaca.</a:t>
            </a:r>
            <a:br>
              <a:rPr lang="pt-BR" sz="3200" b="1" dirty="0">
                <a:solidFill>
                  <a:srgbClr val="002060"/>
                </a:solidFill>
              </a:rPr>
            </a:br>
            <a:r>
              <a:rPr lang="pt-BR" sz="3200" b="1" dirty="0">
                <a:solidFill>
                  <a:srgbClr val="002060"/>
                </a:solidFill>
              </a:rPr>
              <a:t/>
            </a:r>
            <a:br>
              <a:rPr lang="pt-BR" sz="3200" b="1" dirty="0">
                <a:solidFill>
                  <a:srgbClr val="002060"/>
                </a:solidFill>
              </a:rPr>
            </a:br>
            <a:r>
              <a:rPr lang="pt-BR" sz="3200" b="1" dirty="0">
                <a:solidFill>
                  <a:srgbClr val="002060"/>
                </a:solidFill>
              </a:rPr>
              <a:t>A sabedoria e o conhecimento andam juntos</a:t>
            </a:r>
            <a:br>
              <a:rPr lang="pt-BR" sz="3200" b="1" dirty="0">
                <a:solidFill>
                  <a:srgbClr val="002060"/>
                </a:solidFill>
              </a:rPr>
            </a:br>
            <a:r>
              <a:rPr lang="pt-BR" sz="3200" b="1" dirty="0">
                <a:solidFill>
                  <a:srgbClr val="002060"/>
                </a:solidFill>
              </a:rPr>
              <a:t>A ignorância traz maus entendimentos</a:t>
            </a:r>
            <a:br>
              <a:rPr lang="pt-BR" sz="3200" b="1" dirty="0">
                <a:solidFill>
                  <a:srgbClr val="002060"/>
                </a:solidFill>
              </a:rPr>
            </a:br>
            <a:r>
              <a:rPr lang="pt-BR" sz="3200" b="1" dirty="0">
                <a:solidFill>
                  <a:srgbClr val="002060"/>
                </a:solidFill>
              </a:rPr>
              <a:t/>
            </a:r>
            <a:br>
              <a:rPr lang="pt-BR" sz="3200" b="1" dirty="0">
                <a:solidFill>
                  <a:srgbClr val="002060"/>
                </a:solidFill>
              </a:rPr>
            </a:br>
            <a:endParaRPr lang="pt-BR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259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20000">
        <p15:prstTrans prst="drap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242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443345"/>
            <a:ext cx="784167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Nunca sabemos tudo...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A humildade é amiga da sabedoria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O amor vence os conflitos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Os direitos humanos devem ser </a:t>
            </a:r>
            <a:r>
              <a:rPr lang="pt-BR" sz="3200" b="1" dirty="0" smtClean="0">
                <a:solidFill>
                  <a:schemeClr val="bg1"/>
                </a:solidFill>
              </a:rPr>
              <a:t>respeitados</a:t>
            </a:r>
          </a:p>
          <a:p>
            <a:endParaRPr lang="pt-BR" sz="3200" b="1" dirty="0">
              <a:solidFill>
                <a:schemeClr val="bg1"/>
              </a:solidFill>
            </a:endParaRPr>
          </a:p>
          <a:p>
            <a:r>
              <a:rPr lang="pt-BR" sz="3200" b="1" dirty="0" smtClean="0">
                <a:solidFill>
                  <a:schemeClr val="bg1"/>
                </a:solidFill>
              </a:rPr>
              <a:t>O amor é o bom combate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O mal só traz sofrimento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876641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20000">
        <p15:prstTrans prst="drap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124691"/>
            <a:ext cx="8409709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00B0F0"/>
                </a:solidFill>
              </a:rPr>
              <a:t>Ciranda de sentimentos- </a:t>
            </a:r>
          </a:p>
          <a:p>
            <a:pPr algn="ctr"/>
            <a:r>
              <a:rPr lang="pt-BR" sz="3600" b="1" dirty="0" smtClean="0">
                <a:solidFill>
                  <a:srgbClr val="00B0F0"/>
                </a:solidFill>
              </a:rPr>
              <a:t>Jardim da alma</a:t>
            </a:r>
          </a:p>
          <a:p>
            <a:pPr algn="ctr"/>
            <a:r>
              <a:rPr lang="pt-BR" sz="3600" b="1" dirty="0" smtClean="0">
                <a:solidFill>
                  <a:srgbClr val="00B0F0"/>
                </a:solidFill>
              </a:rPr>
              <a:t>Mensagem e formatação de slides</a:t>
            </a:r>
          </a:p>
          <a:p>
            <a:pPr algn="ctr"/>
            <a:r>
              <a:rPr lang="pt-BR" sz="3200" b="1" dirty="0" smtClean="0">
                <a:solidFill>
                  <a:srgbClr val="00B0F0"/>
                </a:solidFill>
              </a:rPr>
              <a:t>Norma Aparecida Silveira de Moraes</a:t>
            </a:r>
          </a:p>
          <a:p>
            <a:pPr algn="ctr"/>
            <a:r>
              <a:rPr lang="pt-BR" sz="3200" b="1" dirty="0" smtClean="0">
                <a:solidFill>
                  <a:srgbClr val="00B0F0"/>
                </a:solidFill>
              </a:rPr>
              <a:t>Imagens da google Pixabay</a:t>
            </a:r>
          </a:p>
          <a:p>
            <a:pPr algn="ctr"/>
            <a:r>
              <a:rPr lang="pt-BR" sz="3200" b="1" dirty="0" smtClean="0">
                <a:solidFill>
                  <a:srgbClr val="00B0F0"/>
                </a:solidFill>
              </a:rPr>
              <a:t>Musica : Celine Dion Ave Maria</a:t>
            </a:r>
          </a:p>
          <a:p>
            <a:pPr algn="ctr"/>
            <a:r>
              <a:rPr lang="pt-BR" sz="3200" b="1" dirty="0" smtClean="0">
                <a:solidFill>
                  <a:srgbClr val="00B0F0"/>
                </a:solidFill>
              </a:rPr>
              <a:t>Divulgação</a:t>
            </a:r>
          </a:p>
          <a:p>
            <a:pPr algn="ctr"/>
            <a:r>
              <a:rPr lang="pt-BR" sz="2800" b="1" dirty="0" smtClean="0">
                <a:solidFill>
                  <a:srgbClr val="00B0F0"/>
                </a:solidFill>
                <a:hlinkClick r:id="rId3"/>
              </a:rPr>
              <a:t>www.normasilveiramoraes.recantodasletras.com.br</a:t>
            </a:r>
            <a:endParaRPr lang="pt-BR" sz="2800" b="1" dirty="0" smtClean="0">
              <a:solidFill>
                <a:srgbClr val="00B0F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00B0F0"/>
                </a:solidFill>
              </a:rPr>
              <a:t>Norma Experimentais Poéticos</a:t>
            </a:r>
          </a:p>
          <a:p>
            <a:pPr algn="ctr"/>
            <a:r>
              <a:rPr lang="pt-BR" sz="3200" b="1" dirty="0" smtClean="0">
                <a:solidFill>
                  <a:srgbClr val="00B0F0"/>
                </a:solidFill>
              </a:rPr>
              <a:t>Norma Silveira Moraes Slides</a:t>
            </a:r>
          </a:p>
          <a:p>
            <a:pPr algn="ctr"/>
            <a:r>
              <a:rPr lang="pt-BR" sz="3200" b="1" dirty="0" smtClean="0">
                <a:solidFill>
                  <a:srgbClr val="00B0F0"/>
                </a:solidFill>
              </a:rPr>
              <a:t>Norma Natureza</a:t>
            </a:r>
          </a:p>
          <a:p>
            <a:pPr algn="ctr"/>
            <a:r>
              <a:rPr lang="pt-BR" sz="3200" b="1" dirty="0" smtClean="0">
                <a:solidFill>
                  <a:srgbClr val="00B0F0"/>
                </a:solidFill>
              </a:rPr>
              <a:t>www.sergrasan.com.br</a:t>
            </a:r>
            <a:endParaRPr lang="pt-BR" sz="3200" b="1" dirty="0" smtClean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74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20000">
        <p15:prstTrans prst="drap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</TotalTime>
  <Words>185</Words>
  <Application>Microsoft Office PowerPoint</Application>
  <PresentationFormat>Apresentação na tela (4:3)</PresentationFormat>
  <Paragraphs>108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11</cp:revision>
  <dcterms:created xsi:type="dcterms:W3CDTF">2018-06-30T18:33:00Z</dcterms:created>
  <dcterms:modified xsi:type="dcterms:W3CDTF">2018-06-30T19:16:25Z</dcterms:modified>
</cp:coreProperties>
</file>