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56" r:id="rId4"/>
    <p:sldId id="257" r:id="rId5"/>
    <p:sldId id="258" r:id="rId6"/>
    <p:sldId id="259" r:id="rId7"/>
    <p:sldId id="260" r:id="rId8"/>
    <p:sldId id="277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8" r:id="rId26"/>
    <p:sldId id="279" r:id="rId27"/>
    <p:sldId id="281" r:id="rId28"/>
    <p:sldId id="282" r:id="rId29"/>
    <p:sldId id="283" r:id="rId30"/>
    <p:sldId id="280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10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6244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426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01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9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22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3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7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857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59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5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A017D-77D8-4446-8307-E22435E9930D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ADD6B-FB0B-419B-9286-90F8BF81D9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16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333137"/>
            <a:ext cx="1210887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HEXAVERSOS </a:t>
            </a:r>
          </a:p>
          <a:p>
            <a:pPr algn="ctr"/>
            <a:r>
              <a:rPr lang="pt-BR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ECOLOGIA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864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  <p:sndAc>
          <p:stSnd loop="1">
            <p:snd r:embed="rId2" name="ALEM DO HORIZONTE - NARA LEÃO.wav"/>
          </p:stSnd>
        </p:sndAc>
      </p:transition>
    </mc:Choice>
    <mc:Fallback>
      <p:transition spd="slow" advClick="0" advTm="17000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290945"/>
            <a:ext cx="1179021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HEXAVERSOS É UMA MODALIDADE DE FAZER POESIAS EM SEXTETOS COM UMA PALAVRA EM CADA LINHA , MIAS COMPLEMENTOS COMO; MONOSSILABAS, ARTIGOS, VERBOS...PARA DAR MAIS COESÃO...UM TÍTULO, FAZER QUANTOS SEXTETOS DESEJAR...</a:t>
            </a: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MÍNIMO DOIS.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510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4772025" cy="6858000"/>
          </a:xfrm>
        </p:spPr>
        <p:txBody>
          <a:bodyPr>
            <a:normAutofit/>
          </a:bodyPr>
          <a:lstStyle/>
          <a:p>
            <a:r>
              <a:rPr lang="pt-BR" dirty="0" smtClean="0"/>
              <a:t>HEXAVERSOS ECOLOGIA</a:t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half" idx="4294967295"/>
          </p:nvPr>
        </p:nvSpPr>
        <p:spPr>
          <a:xfrm>
            <a:off x="0" y="2224088"/>
            <a:ext cx="3932238" cy="4633912"/>
          </a:xfrm>
        </p:spPr>
        <p:txBody>
          <a:bodyPr/>
          <a:lstStyle/>
          <a:p>
            <a:endParaRPr lang="pt-BR" dirty="0" smtClean="0"/>
          </a:p>
          <a:p>
            <a:endParaRPr lang="pt-BR" dirty="0"/>
          </a:p>
        </p:txBody>
      </p:sp>
      <p:pic>
        <p:nvPicPr>
          <p:cNvPr id="10" name="Espaço Reservado para Conteúdo 9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3" y="0"/>
            <a:ext cx="12199793" cy="6858000"/>
          </a:xfrm>
        </p:spPr>
      </p:pic>
      <p:sp>
        <p:nvSpPr>
          <p:cNvPr id="12" name="CaixaDeTexto 11"/>
          <p:cNvSpPr txBox="1"/>
          <p:nvPr/>
        </p:nvSpPr>
        <p:spPr>
          <a:xfrm>
            <a:off x="360218" y="207818"/>
            <a:ext cx="11430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PRESERVAÇÃO</a:t>
            </a:r>
          </a:p>
          <a:p>
            <a:endParaRPr lang="pt-BR" sz="32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ESTÁ 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MATANDO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PRÓPRIO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 POR </a:t>
            </a:r>
          </a:p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GANANCIA           A NATUREZA</a:t>
            </a:r>
          </a:p>
          <a:p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ESTÁ FICANDO</a:t>
            </a:r>
          </a:p>
          <a:p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DESIQUILIBRADA</a:t>
            </a:r>
          </a:p>
          <a:p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COM PROBLEMAS</a:t>
            </a:r>
          </a:p>
          <a:p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CLIMÁTICOS</a:t>
            </a:r>
          </a:p>
          <a:p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SECA OU ENCHENTES...</a:t>
            </a:r>
          </a:p>
          <a:p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484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32509"/>
            <a:ext cx="1149927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RIOS SECANDO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PELO DESMATAMENTO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NASCENTES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RIOS ESTÃO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MORRENDO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SECANDO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TERRA ESQUENTANDO                O HOMEM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INSENSATO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MUITOS PARA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VENDER A MADEIRA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OU FAZER CARVÃO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PEDRAS CHORAM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137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07818"/>
            <a:ext cx="1167938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MATAS CILIARES</a:t>
            </a:r>
          </a:p>
          <a:p>
            <a:endParaRPr lang="pt-BR" sz="2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PRESERVAM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NASCENTES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LENÇOIS FREÁTICOS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VIDA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ECOSISTEMA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PRESERVAÇÃO</a:t>
            </a:r>
          </a:p>
          <a:p>
            <a:endParaRPr lang="pt-BR" sz="2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FAZ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DESMATAMENTO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ÁGUA SECA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ANIMAIS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MORREM</a:t>
            </a:r>
          </a:p>
          <a:p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TERMINA</a:t>
            </a:r>
            <a:endParaRPr lang="pt-BR" sz="2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27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4260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07818"/>
            <a:ext cx="1122218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RIOS QUE CHORAM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RIOS MORRENDO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PEDRAS AS MOSTRAS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DOENTE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IMENSA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DESAMPARO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SOFRE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HOMEM QUE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 GANANCIA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CONSCIENCIA</a:t>
            </a:r>
          </a:p>
        </p:txBody>
      </p:sp>
    </p:spTree>
    <p:extLst>
      <p:ext uri="{BB962C8B-B14F-4D97-AF65-F5344CB8AC3E}">
        <p14:creationId xmlns:p14="http://schemas.microsoft.com/office/powerpoint/2010/main" val="25291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472" y="290945"/>
            <a:ext cx="1190105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DO RIO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 RIO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INFINITA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ALGRIA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ALMA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OBSERVAR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ÁGUAS TRANSPARENTES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QUE CANTA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AVES QUE ENCANTAM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NO 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SEM PAR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BEÇÃOS DIVINAS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761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21673"/>
            <a:ext cx="1165167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PEDRAS SE CASAM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LINDO !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MOSTRANDO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BELEZA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EXUBERANTE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DIVERSAMENTE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DUAS PEDRAS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GRUDAM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O AMOR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ENCANTA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SUBLIME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VIGOR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868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52400"/>
            <a:ext cx="1191490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REPRESA QUE SECA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 DE VER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REPRESA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DEPÓSITO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ÁGUA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ABASTECEM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SEDE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NECESSIDADE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ECONOMIA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DESASTRE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MÃO DO HOMEM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13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49382"/>
            <a:ext cx="114854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SINAL DE DEUS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CANTO DA CACHOEIRA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VIBRAÇÃO DO SOL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QUE AFLORA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IMPAR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OLHOS QUE CHORA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EMOÇÃO SINCERA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ESPETÁCULO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VIDA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 QUE CORRE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ATRAINDO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EM 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QUE COBRE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4563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455"/>
            <a:ext cx="12192000" cy="710045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8999"/>
            <a:ext cx="3477492" cy="33528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0"/>
            <a:ext cx="1144385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MÃOS QUE PLANTAM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SEMENTES NA TERRA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BROTANDO A VIDA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QUE SUPERA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CANSAÇO QUE ENFRENTA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QUE SE ENCERRA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VIDA DA TERRA               FRUTO QUE DÃO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A TERRA MÃE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ALIMENTA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TEUS FILHOS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VIDA EM AÇÃO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TERRA CONTENTE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962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5" y="138546"/>
            <a:ext cx="1179021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BEIJA-FLOR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BEIJA O POLÉN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SEMEIA O AMOR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BICOS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PINÇAS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 BEIJA-FLOR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POLINISANDO                                  O AMOR NA VIDA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QUE DEUS DESEJA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MAS MUITOS DESTRÓI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MATANDO SEM DÓ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SÓ O AMOR CONSTRÓI</a:t>
            </a:r>
          </a:p>
          <a:p>
            <a:r>
              <a:rPr lang="pt-B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SÓ O AMOR VENCE...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078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02359"/>
            <a:ext cx="118456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AVES POVOAM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RICA A TERRA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 DE TANTAS VIDAS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DIVERSIDADE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MULTIPLICIDADE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MERECE AMOR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SINCERA FLOR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AVES BELAS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ENFEITAM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PARAISO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TERRESTRE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 MORADA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DEVE SER PRESERVADA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634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77091"/>
            <a:ext cx="1184563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 ESTRUTURA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ESGOT O A CÉU ABERTO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 AMEAÇADA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INOCENTES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CRIANÇAS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MUITO AMAM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NATUREZA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É LIMPO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É SAUDÁVEL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 O PERIGO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CORREM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BRINCANDO NO ESGOTO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4504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138545"/>
            <a:ext cx="1172094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 NATUREZA MORRE...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SAI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PREJUDICADO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HOMEM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PERDE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VIDA, LAZER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SEU LEGADO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 GRITA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 CUIDADO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 PRESERVAÇÃO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MERECE RESPEITO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CONSERVAÇÃO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CONSCIENTIZAÇÃO</a:t>
            </a:r>
          </a:p>
          <a:p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105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2254"/>
            <a:ext cx="5472545" cy="45165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374073"/>
            <a:ext cx="1156854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CACHOEIRA QUE SECA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PAISAGEM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TRISTE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DECADENCIA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ÁRVORES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LEMBRANÇAS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SAUDADE DISTANTE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MORTE NA CERTA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LINDA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PAISAGEM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682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709352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145" y="2604655"/>
            <a:ext cx="6109855" cy="43503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97527" y="130397"/>
            <a:ext cx="1119447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HOMEM QUE MALTRATA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ABUSANDO DA MÃE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MATANDO SEU LAR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 QUE GRITA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ALERTA O HOMEM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HUMANIDADE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MORRER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ÁGUA DOCE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SERES PERECEM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VIDAS SE VÃO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EXODO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HUMANO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PROCURANDO A ÁGUA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929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252787"/>
            <a:ext cx="5715000" cy="370522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0945" y="221673"/>
            <a:ext cx="11748655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 AGRADECE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QUEM A NATUREZA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CORTANDO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MATAS CILIARES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É PERFEITA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CONSERVAÇÃO...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TEM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CHANCES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REPENSANDO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RECUPERAÇÃO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SUSTENTABILIDADE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809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12469091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413195"/>
            <a:ext cx="1166552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FRUTO DA TERRA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TERRA AMA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SEUS FILHOS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SE DOA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DOCES FRUTOS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ALIMENTOS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MADUROS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VARIEDADE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ALENTO DA SAÚDE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HOMEM SAUDÁVEL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MÃE PROVÊ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OS FILHOS DA TERRA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508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8436"/>
            <a:ext cx="3325091" cy="32142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152400"/>
            <a:ext cx="116378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SINTOMAS DO DESMATAMENTO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EROSÃO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FERINDO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TERRA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 RIO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BARRANCOS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RACHADURAS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MATAS CILIARES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SE PERDE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CAOS TOTAL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RIOS QUE MORREM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BELEZA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PAISAGEM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27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18655"/>
            <a:ext cx="116239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BELEZA DE VER E SENTIR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PROTEGIDA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TODOS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TERRA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FERIDA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HOMEM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ASSIM SALVAR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 EXUBERANCIA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AVES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ANIMAIS MORAR...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43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18655"/>
            <a:ext cx="1167938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 FAZ FALTA...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LIMPA A POLUIÇÃO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AUMENTAR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ÁGUA DOS RIOS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ENCHE REPRESAS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AJUDA NOS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LENÇOIS DÁGUA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 VIGOR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MATAS CILIARES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ÁREAS VITAIS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BACIAS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CÓRREGOS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 AS MATAS</a:t>
            </a:r>
          </a:p>
        </p:txBody>
      </p:sp>
    </p:spTree>
    <p:extLst>
      <p:ext uri="{BB962C8B-B14F-4D97-AF65-F5344CB8AC3E}">
        <p14:creationId xmlns:p14="http://schemas.microsoft.com/office/powerpoint/2010/main" val="362455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04800"/>
            <a:ext cx="118872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FALTA DE CHUVA E CUIDADOS...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CUIDADO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AS MATAS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REPRESA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 MAIS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RAPIDAMENTE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BIODIVERDADE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É REPRESA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CANTAREIRA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RESESVATÓRIO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ÁGUA DA CIDADE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SÃO PAULO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CAOS TOTAL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773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1999" cy="712123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193964"/>
            <a:ext cx="1138843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NASCENTES...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NASCENTE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JUNTA A OUTRA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FORMAR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CÓRREGOS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POR SUA VEZ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JUNTA-SE AO RIO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CORTAR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VEGETAÇÃO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ÁRVORES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REDOR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 SECA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VIVA PERECE</a:t>
            </a:r>
          </a:p>
        </p:txBody>
      </p:sp>
    </p:spTree>
    <p:extLst>
      <p:ext uri="{BB962C8B-B14F-4D97-AF65-F5344CB8AC3E}">
        <p14:creationId xmlns:p14="http://schemas.microsoft.com/office/powerpoint/2010/main" val="124834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3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263236"/>
            <a:ext cx="1154083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LIXO DO HOMEM...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LIXO SEM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LUGAR CORRETO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DESTRÓI 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MEIO AMBIENTE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MATANDO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BIODIVERSIDADE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PLANETA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MORRENDO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AOS POUCOS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CAUSA 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LIXO HUMANO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ALTAMENTE POLUENTE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5005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0"/>
            <a:ext cx="1144385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LIXO MATA O MEIO AMBIENTE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UMA PARCELA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LIXO HUMANO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PODE-SE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 COMPOSTAGEM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ORGANICA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ADUBO NATURAL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UMA GRANDE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PARCELA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DEGENERA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AMBIENTE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TORNANDO-O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IMPRODUTIVO...MORTO</a:t>
            </a:r>
          </a:p>
        </p:txBody>
      </p:sp>
    </p:spTree>
    <p:extLst>
      <p:ext uri="{BB962C8B-B14F-4D97-AF65-F5344CB8AC3E}">
        <p14:creationId xmlns:p14="http://schemas.microsoft.com/office/powerpoint/2010/main" val="97307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5"/>
            <a:ext cx="12191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52400"/>
            <a:ext cx="1163781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MELHORIA DA QUALIDADE E NA QUANTIDADE DE ÁGUA;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PROMOÇÃO DO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DESENVOLVIMENTO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SUSTENTÁVEL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MECANISMO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PRESERVAÇÃO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AMBIENTAIS 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FLORESTA </a:t>
            </a:r>
          </a:p>
          <a:p>
            <a:r>
              <a:rPr lang="pt-BR" sz="2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MATAS NATIVAS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REFLORESTAMENTO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CONSCIENTIZAÇÃO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HUMANA</a:t>
            </a:r>
            <a:endParaRPr lang="pt-B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41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96982"/>
            <a:ext cx="12095018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CONSCIENTIZAÇÃO DE REFLORESTAMENTO...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DESENVOLVIMENTO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ALTERNATIVAS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EXPLORAÇÃO 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SUSTENTADA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PLANTAS MEDICINAIS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FLORES NATIVAS</a:t>
            </a:r>
          </a:p>
          <a:p>
            <a:endParaRPr lang="pt-BR" sz="2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REFLORESTAMENTO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RENOVÁVEIS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LUA TEM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INFLUÊNCIA</a:t>
            </a:r>
          </a:p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PLANTAR </a:t>
            </a:r>
          </a:p>
          <a:p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600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540328"/>
            <a:ext cx="1167938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PRESERVANDO 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NATUREZA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TEREMOS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ALIMENTOS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A TERRA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TERÁ UMIDADE</a:t>
            </a:r>
          </a:p>
          <a:p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CLIMA MAIS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PROPÍCIO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PLANTAÇÃO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BENEFÍCIO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VIDA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GERAL</a:t>
            </a:r>
          </a:p>
          <a:p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2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63236"/>
            <a:ext cx="11762510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NORMA APARECIDA SILVEIRA DE MORAES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PESSOAIS E DO GOOGLE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MÚSICA; HORIZONTE /NARA LEÃO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/ 25/07/14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39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917</Words>
  <Application>Microsoft Office PowerPoint</Application>
  <PresentationFormat>Widescreen</PresentationFormat>
  <Paragraphs>426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HEXAVERSOS ECOLOGIA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HEXAVERSOS ECOLOGIA</dc:title>
  <dc:creator>NORMA APARECIDA SILVEIRA DE MORAES</dc:creator>
  <cp:lastModifiedBy>NORMA APARECIDA SILVEIRA DE MORAES</cp:lastModifiedBy>
  <cp:revision>59</cp:revision>
  <dcterms:created xsi:type="dcterms:W3CDTF">2014-07-28T11:12:54Z</dcterms:created>
  <dcterms:modified xsi:type="dcterms:W3CDTF">2014-07-28T18:02:32Z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