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84" r:id="rId4"/>
    <p:sldId id="260" r:id="rId5"/>
    <p:sldId id="258" r:id="rId6"/>
    <p:sldId id="288" r:id="rId7"/>
    <p:sldId id="286" r:id="rId8"/>
    <p:sldId id="290" r:id="rId9"/>
    <p:sldId id="289" r:id="rId10"/>
    <p:sldId id="291" r:id="rId11"/>
    <p:sldId id="285" r:id="rId12"/>
    <p:sldId id="281" r:id="rId13"/>
    <p:sldId id="269" r:id="rId14"/>
    <p:sldId id="278" r:id="rId15"/>
    <p:sldId id="292" r:id="rId16"/>
    <p:sldId id="287" r:id="rId17"/>
    <p:sldId id="257" r:id="rId18"/>
    <p:sldId id="264" r:id="rId19"/>
    <p:sldId id="263" r:id="rId20"/>
    <p:sldId id="274" r:id="rId21"/>
    <p:sldId id="261" r:id="rId22"/>
    <p:sldId id="294" r:id="rId23"/>
    <p:sldId id="266" r:id="rId24"/>
    <p:sldId id="270" r:id="rId25"/>
    <p:sldId id="265" r:id="rId26"/>
    <p:sldId id="280" r:id="rId27"/>
    <p:sldId id="297" r:id="rId28"/>
    <p:sldId id="293" r:id="rId29"/>
    <p:sldId id="295" r:id="rId30"/>
    <p:sldId id="271" r:id="rId31"/>
    <p:sldId id="296" r:id="rId32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RMA APARECIDA SILVEIRA DE MORAES" initials="NASDM" lastIdx="2" clrIdx="0">
    <p:extLst>
      <p:ext uri="{19B8F6BF-5375-455C-9EA6-DF929625EA0E}">
        <p15:presenceInfo xmlns:p15="http://schemas.microsoft.com/office/powerpoint/2012/main" userId="dd7b205906bfa3e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63" y="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4B38-C52E-423E-B434-3FFAC20A8C40}" type="datetimeFigureOut">
              <a:rPr lang="pt-BR" smtClean="0"/>
              <a:t>04/05/2014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A237-100B-4B64-948A-4EE997F21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0076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4B38-C52E-423E-B434-3FFAC20A8C40}" type="datetimeFigureOut">
              <a:rPr lang="pt-BR" smtClean="0"/>
              <a:t>04/05/2014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A237-100B-4B64-948A-4EE997F21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6361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4B38-C52E-423E-B434-3FFAC20A8C40}" type="datetimeFigureOut">
              <a:rPr lang="pt-BR" smtClean="0"/>
              <a:t>04/05/2014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A237-100B-4B64-948A-4EE997F21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9258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4B38-C52E-423E-B434-3FFAC20A8C40}" type="datetimeFigureOut">
              <a:rPr lang="pt-BR" smtClean="0"/>
              <a:t>04/05/2014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A237-100B-4B64-948A-4EE997F21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6024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4B38-C52E-423E-B434-3FFAC20A8C40}" type="datetimeFigureOut">
              <a:rPr lang="pt-BR" smtClean="0"/>
              <a:t>04/05/2014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A237-100B-4B64-948A-4EE997F21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5401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4B38-C52E-423E-B434-3FFAC20A8C40}" type="datetimeFigureOut">
              <a:rPr lang="pt-BR" smtClean="0"/>
              <a:t>04/05/2014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A237-100B-4B64-948A-4EE997F21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6058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4B38-C52E-423E-B434-3FFAC20A8C40}" type="datetimeFigureOut">
              <a:rPr lang="pt-BR" smtClean="0"/>
              <a:t>04/05/2014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A237-100B-4B64-948A-4EE997F21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8734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4B38-C52E-423E-B434-3FFAC20A8C40}" type="datetimeFigureOut">
              <a:rPr lang="pt-BR" smtClean="0"/>
              <a:t>04/05/2014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A237-100B-4B64-948A-4EE997F21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772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4B38-C52E-423E-B434-3FFAC20A8C40}" type="datetimeFigureOut">
              <a:rPr lang="pt-BR" smtClean="0"/>
              <a:t>04/05/2014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A237-100B-4B64-948A-4EE997F21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6607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4B38-C52E-423E-B434-3FFAC20A8C40}" type="datetimeFigureOut">
              <a:rPr lang="pt-BR" smtClean="0"/>
              <a:t>04/05/2014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A237-100B-4B64-948A-4EE997F21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0674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4B38-C52E-423E-B434-3FFAC20A8C40}" type="datetimeFigureOut">
              <a:rPr lang="pt-BR" smtClean="0"/>
              <a:t>04/05/2014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A237-100B-4B64-948A-4EE997F21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7071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24B38-C52E-423E-B434-3FFAC20A8C40}" type="datetimeFigureOut">
              <a:rPr lang="pt-BR" smtClean="0"/>
              <a:t>04/05/2014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AA237-100B-4B64-948A-4EE997F211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8402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APARECIDASILVEIRADE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/NORMASILVEIRAMORAESSILDES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1520" y="339502"/>
            <a:ext cx="871296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 DA MÃES...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MÃE...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 FORMATAÇÃO 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NORMAAPARECIDASILVEIRADEMORAESSLIDES</a:t>
            </a:r>
            <a:endParaRPr lang="pt-BR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05/05/2014</a:t>
            </a:r>
          </a:p>
          <a:p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295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  <p:sndAc>
          <p:stSnd loop="1">
            <p:snd r:embed="rId2" name="Instrumental - Musicas Para Casamento.wav"/>
          </p:stSnd>
        </p:sndAc>
      </p:transition>
    </mc:Choice>
    <mc:Fallback>
      <p:transition spd="slow" advClick="0" advTm="15000">
        <p:fade/>
        <p:sndAc>
          <p:stSnd loop="1">
            <p:snd r:embed="rId2" name="Instrumental - Musicas Para Casamen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5576" y="2859782"/>
            <a:ext cx="87484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IMPORTA O TIPO DE MÃE;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ELAS QUE CUIDAM DA POPULAÇÃO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ELAS QUE CUIDAM NOS PRIMEIROS MESES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ELAS AMOR E DEDICAÇÃO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325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267494"/>
            <a:ext cx="85689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ãe Estrela, Luz, caminhando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pássaro no ninho desdobrando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Mulher guerreira, símbolo do amor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luta diária se DEDICANDO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335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5000">
        <p:checker/>
      </p:transition>
    </mc:Choice>
    <mc:Fallback>
      <p:transition spd="slow" advClick="0" advTm="1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6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51520" y="123478"/>
            <a:ext cx="87129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amor perfeito e abençoado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Ditosa palavra dos poetas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Arrimo do filho a qualquer hora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tristezas e nas festas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634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267494"/>
            <a:ext cx="864096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É FASCINAÇÃO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Estrela guia dos pequeninos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toque de inspiração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Amparo Divino do peregrino</a:t>
            </a:r>
          </a:p>
          <a:p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1042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doors dir="ver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39502"/>
            <a:ext cx="84969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Mãe, ternura compreensiva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Cheia de bons pensamentos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Desejando felicidade paz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amor e bons sentimentos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536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0">
        <p:blinds dir="vert"/>
      </p:transition>
    </mc:Choice>
    <mc:Fallback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39502"/>
            <a:ext cx="84969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trike="sngStrik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Mães brancas e pretas</a:t>
            </a:r>
          </a:p>
          <a:p>
            <a:r>
              <a:rPr lang="pt-BR" sz="4000" b="1" strike="sngStrik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Novas e velhas também</a:t>
            </a:r>
          </a:p>
          <a:p>
            <a:r>
              <a:rPr lang="pt-BR" sz="4000" b="1" strike="sngStrik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Ajudando a realizar sonhos</a:t>
            </a:r>
          </a:p>
          <a:p>
            <a:r>
              <a:rPr lang="pt-BR" sz="4000" b="1" strike="sngStrik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Amando além da conta vem</a:t>
            </a:r>
            <a:endParaRPr lang="pt-BR" sz="4000" b="1" strike="sngStrik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7096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5" y="0"/>
            <a:ext cx="9036496" cy="538006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267494"/>
            <a:ext cx="878497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pura luz, candura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Filhos bebês amamentando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em forma de alimento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Suspiro em sentimento formando 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97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39502"/>
            <a:ext cx="88204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Divino complemento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natureza, a realeza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todo profundo amor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faceira és beleza</a:t>
            </a: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8425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15000">
        <p14:glitter pattern="hexagon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0" y="0"/>
            <a:ext cx="9144000" cy="52360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339502"/>
            <a:ext cx="87129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que vela o sono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tristeza consolação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alegria faz festa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é tudo, é sangue, é consagração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5599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267494"/>
            <a:ext cx="84249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MÃE *** Poetetra desafios da </a:t>
            </a:r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</a:t>
            </a: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mãe, sincera felicidade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Tristeza quando não há maternidade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adoção maravilhosa solução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Vivendo todos em cumplicidade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4946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552" y="267494"/>
            <a:ext cx="82809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alma beleza apaixonada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vida presente abençoado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 relação completando ser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lágrimas puras dedicando</a:t>
            </a:r>
            <a:endParaRPr lang="pt-B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1292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5000">
        <p:checker/>
      </p:transition>
    </mc:Choice>
    <mc:Fallback>
      <p:transition spd="slow" advClick="0" advTm="1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39502"/>
            <a:ext cx="849694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mãe, única compreensão</a:t>
            </a:r>
            <a:b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todos vão embora, acalento</a:t>
            </a:r>
            <a:b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</a:t>
            </a:r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abandona, </a:t>
            </a:r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fica rezando</a:t>
            </a:r>
            <a:b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Pés da cama, doença, insistente</a:t>
            </a:r>
            <a:b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8663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267494"/>
            <a:ext cx="85689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 perdendo a fé, recuperação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Céus e terras, buscando, movimentando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Sabedoria e amor, paz consolo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Torcendo com alma, motivando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9778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0">
        <p:blinds dir="vert"/>
      </p:transition>
    </mc:Choice>
    <mc:Fallback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361040" cy="53080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339502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mulher divina abençoada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Sempre no cuidado simplesmente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Almas pequeninas, dependem vidas</a:t>
            </a:r>
            <a:b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Vidas</a:t>
            </a:r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cruzadas na luz intensamente</a:t>
            </a:r>
            <a:endParaRPr lang="pt-BR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84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5000">
        <p:dissolve/>
      </p:transition>
    </mc:Choice>
    <mc:Fallback>
      <p:transition spd="slow" advClick="0" advTm="1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67544" y="483518"/>
            <a:ext cx="84249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Mãe! Quem ama cuida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prole sempre faminta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amor desinteressado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mãe nunca mente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6874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53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51520" y="267494"/>
            <a:ext cx="86409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mãe mesmo de longe vigia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Seus filhos com amor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Passa noites sempre rezando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saudade é realização, louvor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75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5000">
        <p14:flip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411510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que vela pelo filho</a:t>
            </a:r>
          </a:p>
          <a:p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adormecer continua sonhando</a:t>
            </a:r>
          </a:p>
          <a:p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mãe é um mar de rosas</a:t>
            </a:r>
          </a:p>
          <a:p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um mar de preocupação, orando</a:t>
            </a:r>
            <a:endParaRPr lang="pt-BR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88162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5000">
        <p14:prism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67 -0.046 -0.125 -0.113 -0.129 C -0.177 -0.134 -0.237 -0.089 -0.241 -0.024 C -0.246 0.036 -0.204 0.092 -0.144 0.096 C -0.089 0.099 -0.037 0.062 -0.033 0.006 C -0.029 -0.045 -0.064 -0.093 -0.115 -0.097 C -0.162 -0.1 -0.206 -0.069 -0.209 -0.022 C -0.212 0.02 -0.184 0.061 -0.142 0.063 C -0.104 0.066 -0.068 0.042 -0.065 0.004 C -0.063 -0.03 -0.084 -0.063 -0.117 -0.065 C -0.146 -0.067 -0.175 -0.049 -0.177 -0.02 C -0.179 0.005 -0.164 0.029 -0.14 0.031 C -0.12 0.033 -0.099 0.022 -0.098 0.002 C -0.096 -0.014 -0.104 -0.031 -0.119 -0.033 C -0.131 -0.033 -0.143 -0.029 -0.145 -0.018 C -0.146 -0.011 -0.144 -0.004 -0.138 -0.001 C -0.135 0 -0.133 0 -0.13 -0.001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39502"/>
            <a:ext cx="85689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sempre olha para o infinito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Pedindo bênçãos e amparo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cantinho sozinha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Fica torcendo confiante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0648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prestig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39502"/>
            <a:ext cx="889248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gostosura de ser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Emoção que nunca acaba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sem tamanho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Dedicação que sempre se acha</a:t>
            </a:r>
          </a:p>
          <a:p>
            <a:endParaRPr lang="pt-BR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0376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0">
        <p:blinds dir="vert"/>
      </p:transition>
    </mc:Choice>
    <mc:Fallback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267494"/>
            <a:ext cx="86409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também é construção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também educação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estrela guiando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mãe grande emoção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707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5000">
        <p:checker/>
      </p:transition>
    </mc:Choice>
    <mc:Fallback>
      <p:transition spd="slow" advClick="0" advTm="1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26697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267494"/>
            <a:ext cx="87484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seja na pobreza ou riqueza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resgate de amor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cuidando da vida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é igual, mãe é flor</a:t>
            </a: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1734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ractur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339502"/>
            <a:ext cx="84249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é a mais bela rosa do universo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não tem cor ou idade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é existir em nossa vida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Mãe é ser felicidade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971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339502"/>
            <a:ext cx="84249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MAE, CAMINHO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VEZES FLORIDO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VEZES PENOSO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MÃE AMOR VENCIDO</a:t>
            </a: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2922039"/>
      </p:ext>
    </p:extLst>
  </p:cSld>
  <p:clrMapOvr>
    <a:masterClrMapping/>
  </p:clrMapOvr>
  <p:transition spd="slow" advClick="0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39502"/>
            <a:ext cx="84249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BELOS HORIZONTES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POSITIVO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FECUNDO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DESTEMIDO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440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15000">
        <p14:warp dir="in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411510"/>
            <a:ext cx="82809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AMOR PERFEITO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NATUREZA EXEMPLO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BOM OU SOFRIDO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BELO E VENCEDOR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4997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267494"/>
            <a:ext cx="85689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PUREZA DO EXISTIR 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SER ABENÇOADO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SENTIMENTO DIVINO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DEUS PROTEGIDA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973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15000">
        <p14:warp dir="in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39502"/>
            <a:ext cx="87129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doce de ser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doce de existir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sereno amor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seu vai e vir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Parabéns a minha mãe querida Delza...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 MÃE É RECEBER AMOR SINCERO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285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0">
        <p14:prism isInverted="1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3080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39502"/>
            <a:ext cx="89289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mãe é feliz com sua prole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minha mãe parece amar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vem seus filhos visitar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os filhos felizes parecem estar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478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95486"/>
            <a:ext cx="86409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Poesias e formatação 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DA INTERNET E PESSOAIS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 :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RECANTODASLETRAS.COM.BR</a:t>
            </a:r>
            <a:endParaRPr lang="pt-B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NORMASILVEIRAMORAESSILDES</a:t>
            </a:r>
            <a:endParaRPr lang="pt-B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341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928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487</Words>
  <Application>Microsoft Office PowerPoint</Application>
  <PresentationFormat>Apresentação na tela (16:9)</PresentationFormat>
  <Paragraphs>116</Paragraphs>
  <Slides>31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4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NORMA APARECIDA SILVEIRA DE MORAES</cp:lastModifiedBy>
  <cp:revision>81</cp:revision>
  <dcterms:created xsi:type="dcterms:W3CDTF">2014-04-28T14:41:32Z</dcterms:created>
  <dcterms:modified xsi:type="dcterms:W3CDTF">2014-05-04T17:15:27Z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