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56" r:id="rId4"/>
    <p:sldId id="259" r:id="rId5"/>
    <p:sldId id="263" r:id="rId6"/>
    <p:sldId id="262" r:id="rId7"/>
    <p:sldId id="271" r:id="rId8"/>
    <p:sldId id="257" r:id="rId9"/>
    <p:sldId id="266" r:id="rId10"/>
    <p:sldId id="267" r:id="rId11"/>
    <p:sldId id="268" r:id="rId12"/>
    <p:sldId id="270" r:id="rId13"/>
    <p:sldId id="272" r:id="rId14"/>
    <p:sldId id="269" r:id="rId15"/>
    <p:sldId id="274" r:id="rId16"/>
    <p:sldId id="275" r:id="rId17"/>
    <p:sldId id="273" r:id="rId18"/>
    <p:sldId id="265" r:id="rId19"/>
    <p:sldId id="276" r:id="rId20"/>
    <p:sldId id="277" r:id="rId21"/>
    <p:sldId id="278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827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12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7396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7454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188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364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575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489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823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6564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474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56A2C-741B-4348-B006-45B85E94C0B8}" type="datetimeFigureOut">
              <a:rPr lang="pt-BR" smtClean="0"/>
              <a:t>18/04/2015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C45F4-8A25-4A9E-A0FE-150D5ACA73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5011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152400"/>
            <a:ext cx="11499273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PROPÓSITO DA EXISTÊNCIA </a:t>
            </a:r>
          </a:p>
          <a:p>
            <a:pPr algn="ctr"/>
            <a:endParaRPr lang="pt-B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POEMA E FORMATAÇÃO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NORMA APARECIDA SILVEIRA DE MORAES</a:t>
            </a:r>
          </a:p>
          <a:p>
            <a:pPr algn="ctr"/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4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4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 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www.sergrasan.com/normasilveiramoraesslides</a:t>
            </a:r>
          </a:p>
        </p:txBody>
      </p:sp>
    </p:spTree>
    <p:extLst>
      <p:ext uri="{BB962C8B-B14F-4D97-AF65-F5344CB8AC3E}">
        <p14:creationId xmlns:p14="http://schemas.microsoft.com/office/powerpoint/2010/main" val="35727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  <p:sndAc>
          <p:stSnd loop="1">
            <p:snd r:embed="rId2" name="Roberto Carlos - As Baleias.wav"/>
          </p:stSnd>
        </p:sndAc>
      </p:transition>
    </mc:Choice>
    <mc:Fallback>
      <p:transition spd="slow" advClick="0" advTm="14000">
        <p:fade/>
        <p:sndAc>
          <p:stSnd loop="1">
            <p:snd r:embed="rId2" name="Roberto Carlos - As Balei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5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0" y="221673"/>
            <a:ext cx="11970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 que adianta ser rios se não existir a montanha e vales para correr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 que adianta ser nuvens se não haver a terra para molhar</a:t>
            </a:r>
          </a:p>
        </p:txBody>
      </p:sp>
    </p:spTree>
    <p:extLst>
      <p:ext uri="{BB962C8B-B14F-4D97-AF65-F5344CB8AC3E}">
        <p14:creationId xmlns:p14="http://schemas.microsoft.com/office/powerpoint/2010/main" val="3550025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63236" y="207818"/>
            <a:ext cx="11443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que adianta ser terra se não contiver o mar e florestas para enfeitá-la.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que adianta ser plantação de não haver o agricultor para, cuidá-las.</a:t>
            </a:r>
          </a:p>
        </p:txBody>
      </p:sp>
    </p:spTree>
    <p:extLst>
      <p:ext uri="{BB962C8B-B14F-4D97-AF65-F5344CB8AC3E}">
        <p14:creationId xmlns:p14="http://schemas.microsoft.com/office/powerpoint/2010/main" val="72519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365125"/>
            <a:ext cx="11734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 que adianta ser semente se não existir um solo fértil para brotar.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 que adianta ser nascente de agua fresca se não contiver um rio para desaguar.</a:t>
            </a:r>
          </a:p>
        </p:txBody>
      </p:sp>
    </p:spTree>
    <p:extLst>
      <p:ext uri="{BB962C8B-B14F-4D97-AF65-F5344CB8AC3E}">
        <p14:creationId xmlns:p14="http://schemas.microsoft.com/office/powerpoint/2010/main" val="1732264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09707"/>
            <a:ext cx="10515600" cy="1325563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309707"/>
            <a:ext cx="11554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ser, água, ar, terra, fogo e éter se não existir o equilíbrio da natureza.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o Sol e Lua brilharem no céu se não haver harmonia entre eles.</a:t>
            </a:r>
          </a:p>
        </p:txBody>
      </p:sp>
    </p:spTree>
    <p:extLst>
      <p:ext uri="{BB962C8B-B14F-4D97-AF65-F5344CB8AC3E}">
        <p14:creationId xmlns:p14="http://schemas.microsoft.com/office/powerpoint/2010/main" val="3750254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263236"/>
            <a:ext cx="116378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Do que adianta ser átomo se o homem só pensa em destruir tudo que é criado pela natureza.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Do que adianta ser Universo se não existir o ARQUITETO, que tudo comanda pela Divina graça.</a:t>
            </a:r>
          </a:p>
        </p:txBody>
      </p:sp>
    </p:spTree>
    <p:extLst>
      <p:ext uri="{BB962C8B-B14F-4D97-AF65-F5344CB8AC3E}">
        <p14:creationId xmlns:p14="http://schemas.microsoft.com/office/powerpoint/2010/main" val="1811361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flipV="1">
            <a:off x="949036" y="318656"/>
            <a:ext cx="10515600" cy="46470"/>
          </a:xfrm>
        </p:spPr>
        <p:txBody>
          <a:bodyPr>
            <a:normAutofit fontScale="90000"/>
          </a:bodyPr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0"/>
            <a:ext cx="123444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221673"/>
            <a:ext cx="118040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 átomo se o homem só pensa em destruir tudo que é criado pela natureza.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 Universo se não existir o ARQUITETO, que tudo comanda pela Divina graça.</a:t>
            </a:r>
          </a:p>
        </p:txBody>
      </p:sp>
    </p:spTree>
    <p:extLst>
      <p:ext uri="{BB962C8B-B14F-4D97-AF65-F5344CB8AC3E}">
        <p14:creationId xmlns:p14="http://schemas.microsoft.com/office/powerpoint/2010/main" val="399536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0" y="152400"/>
            <a:ext cx="12192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 casa se não tiver o morador para cuidar.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 máquina se não existir o operário para operá-la.</a:t>
            </a:r>
          </a:p>
        </p:txBody>
      </p:sp>
    </p:spTree>
    <p:extLst>
      <p:ext uri="{BB962C8B-B14F-4D97-AF65-F5344CB8AC3E}">
        <p14:creationId xmlns:p14="http://schemas.microsoft.com/office/powerpoint/2010/main" val="2057616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24691" y="235527"/>
            <a:ext cx="11707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Do que adianta ser sonho se não tiver condições e nem luta para realizá-lo.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Do que adianta ser pão se não existir o homem para alimentar.</a:t>
            </a:r>
          </a:p>
        </p:txBody>
      </p:sp>
    </p:spTree>
    <p:extLst>
      <p:ext uri="{BB962C8B-B14F-4D97-AF65-F5344CB8AC3E}">
        <p14:creationId xmlns:p14="http://schemas.microsoft.com/office/powerpoint/2010/main" val="3031872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235527"/>
            <a:ext cx="114992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 corpo se não existir a alma e ou espírito para habitá-lo.</a:t>
            </a:r>
          </a:p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 olhos se nada saber contemplar...</a:t>
            </a:r>
          </a:p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 flores se não ter quem possa apreciar.</a:t>
            </a:r>
          </a:p>
        </p:txBody>
      </p:sp>
    </p:spTree>
    <p:extLst>
      <p:ext uri="{BB962C8B-B14F-4D97-AF65-F5344CB8AC3E}">
        <p14:creationId xmlns:p14="http://schemas.microsoft.com/office/powerpoint/2010/main" val="3975020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6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32509" y="365125"/>
            <a:ext cx="114577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Do que adianta ser néctar se não existirem abelhas, insetos e pássaros para sugar.</a:t>
            </a:r>
          </a:p>
          <a:p>
            <a:pPr algn="ctr"/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Do que adianta ser filhote se não tiver o carinho da mãe para sustentar.</a:t>
            </a:r>
          </a:p>
        </p:txBody>
      </p:sp>
    </p:spTree>
    <p:extLst>
      <p:ext uri="{BB962C8B-B14F-4D97-AF65-F5344CB8AC3E}">
        <p14:creationId xmlns:p14="http://schemas.microsoft.com/office/powerpoint/2010/main" val="303863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180109"/>
            <a:ext cx="118317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 amor se não tiver alguém para receber este amor.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que adianta ser abraços e beijos se não tiver alguém para receber este carinho.</a:t>
            </a:r>
          </a:p>
        </p:txBody>
      </p:sp>
    </p:spTree>
    <p:extLst>
      <p:ext uri="{BB962C8B-B14F-4D97-AF65-F5344CB8AC3E}">
        <p14:creationId xmlns:p14="http://schemas.microsoft.com/office/powerpoint/2010/main" val="3408840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15636" y="138545"/>
            <a:ext cx="115685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 que adianta ser paz se não tiver alguém para combater o ódio, o preconceito, a intolerância.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 que adianta ser rico e ter dinheiro se haver nada para comprar e consumir.</a:t>
            </a:r>
          </a:p>
        </p:txBody>
      </p:sp>
    </p:spTree>
    <p:extLst>
      <p:ext uri="{BB962C8B-B14F-4D97-AF65-F5344CB8AC3E}">
        <p14:creationId xmlns:p14="http://schemas.microsoft.com/office/powerpoint/2010/main" val="92517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4255"/>
          </a:xfrm>
        </p:spPr>
      </p:pic>
      <p:sp>
        <p:nvSpPr>
          <p:cNvPr id="5" name="CaixaDeTexto 4"/>
          <p:cNvSpPr txBox="1"/>
          <p:nvPr/>
        </p:nvSpPr>
        <p:spPr>
          <a:xfrm>
            <a:off x="623455" y="595745"/>
            <a:ext cx="11277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Do que adianta ter saber se somente existir soberba e guardar os conhecimentos para si mesmo.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 que adianta ser pobre e nada fazer para construir um sonho.</a:t>
            </a:r>
          </a:p>
        </p:txBody>
      </p:sp>
    </p:spTree>
    <p:extLst>
      <p:ext uri="{BB962C8B-B14F-4D97-AF65-F5344CB8AC3E}">
        <p14:creationId xmlns:p14="http://schemas.microsoft.com/office/powerpoint/2010/main" val="372140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207818" y="96982"/>
            <a:ext cx="118594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iluminação Cósmica se a alma não desejar a evolução espiritual.</a:t>
            </a:r>
            <a:endParaRPr lang="pt-BR" sz="40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ter remédio se o paciente não </a:t>
            </a:r>
            <a:endParaRPr lang="pt-BR" sz="4000" b="1" dirty="0" smtClean="0"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desejar a </a:t>
            </a:r>
            <a:r>
              <a:rPr lang="pt-BR" sz="4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cura.</a:t>
            </a:r>
            <a:endParaRPr lang="pt-BR" sz="40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096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2" y="365125"/>
            <a:ext cx="1219199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que adianta ter professor se o aluno não desejar aprender.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que adianta ter gritar o bem e a fraternidade </a:t>
            </a:r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todos estão surdos.</a:t>
            </a:r>
          </a:p>
        </p:txBody>
      </p:sp>
    </p:spTree>
    <p:extLst>
      <p:ext uri="{BB962C8B-B14F-4D97-AF65-F5344CB8AC3E}">
        <p14:creationId xmlns:p14="http://schemas.microsoft.com/office/powerpoint/2010/main" val="34118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124691"/>
            <a:ext cx="11457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que adianta pregar a verdadeira justiça se todos estão cegos.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que adianta ter fé e não buscar o porquê, a análise, e não confiar na vontade Divina.</a:t>
            </a:r>
          </a:p>
        </p:txBody>
      </p:sp>
    </p:spTree>
    <p:extLst>
      <p:ext uri="{BB962C8B-B14F-4D97-AF65-F5344CB8AC3E}">
        <p14:creationId xmlns:p14="http://schemas.microsoft.com/office/powerpoint/2010/main" val="385328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360218" y="365125"/>
            <a:ext cx="115408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Porém se tudo isto existe é porque há sim uma razão de SER. Para tudo há um propósito, que nós simples seres humanos ainda não sabemos o que é, na dualidade do existir.</a:t>
            </a:r>
          </a:p>
        </p:txBody>
      </p:sp>
    </p:spTree>
    <p:extLst>
      <p:ext uri="{BB962C8B-B14F-4D97-AF65-F5344CB8AC3E}">
        <p14:creationId xmlns:p14="http://schemas.microsoft.com/office/powerpoint/2010/main" val="359407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138545"/>
            <a:ext cx="11887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propósito de SER E EXISTIR, na magia DIVINA de DEUS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“É verdadeiro, certo e sem falsidade que o que quer que esteja embaixo é semelhante ao que está acima; e o que se encontra acima é igual ao que está embaixo: para cumprir-se a Obra Maravilhosa de Deus.”</a:t>
            </a:r>
          </a:p>
        </p:txBody>
      </p:sp>
    </p:spTree>
    <p:extLst>
      <p:ext uri="{BB962C8B-B14F-4D97-AF65-F5344CB8AC3E}">
        <p14:creationId xmlns:p14="http://schemas.microsoft.com/office/powerpoint/2010/main" val="14324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554182" y="365125"/>
            <a:ext cx="118456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Existir é mágica de Deus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nós somos Seus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ilhos amados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todos tenham a gratidão da vida no coração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que todos se conscientizam de cuidar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TAMBÉM do PLANETA-LAR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VIDA É UMA ETERNA METAMORFOSE...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90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96982" y="207818"/>
            <a:ext cx="12219709" cy="858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CRÉDITOS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POEMA E FORMATAÇÃO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MÚSICA 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IMAGENS DO GOOGLE E PESSOAIS</a:t>
            </a:r>
          </a:p>
          <a:p>
            <a:pPr algn="ctr"/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hlinkClick r:id="rId3"/>
              </a:rPr>
              <a:t>WWW.NORMASILVEIRAMORAES.RECANTODASLETRAS.COM.BR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WWW.SERGRASAN.COM/NORMASILVEIRAMORAESSLIDES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4000" dirty="0" smtClean="0"/>
          </a:p>
          <a:p>
            <a:pPr algn="ctr"/>
            <a:endParaRPr lang="pt-BR" sz="4000" dirty="0" smtClean="0"/>
          </a:p>
          <a:p>
            <a:pPr algn="ctr"/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738498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665</Words>
  <Application>Microsoft Office PowerPoint</Application>
  <PresentationFormat>Widescreen</PresentationFormat>
  <Paragraphs>65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17</cp:revision>
  <dcterms:created xsi:type="dcterms:W3CDTF">2015-04-18T13:18:55Z</dcterms:created>
  <dcterms:modified xsi:type="dcterms:W3CDTF">2015-04-18T16:25:17Z</dcterms:modified>
</cp:coreProperties>
</file>