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Wqww5KywksXpyWAXFTBQA==" hashData="ondgAzdNM8TEF2SfVXAj01S0Zw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52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9DF61F-0FE0-4957-968B-9864211203ED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D6EAEA-F6C4-46C8-8206-5D93515A0BD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87302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D6EAEA-F6C4-46C8-8206-5D93515A0BD7}" type="slidenum">
              <a:rPr lang="pt-BR" smtClean="0"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14849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385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07848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023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835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5803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735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8659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6952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2571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1030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4199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8E8B8F-A88A-4703-8615-559CAAC179D9}" type="datetimeFigureOut">
              <a:rPr lang="pt-BR" smtClean="0"/>
              <a:t>24/07/2013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02CB0C-E094-428B-A6D8-4FE88402B10D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4181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14:vortex dir="r"/>
      </p:transition>
    </mc:Choice>
    <mc:Fallback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tângulo 7"/>
          <p:cNvSpPr/>
          <p:nvPr/>
        </p:nvSpPr>
        <p:spPr>
          <a:xfrm>
            <a:off x="971600" y="1484784"/>
            <a:ext cx="4628831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ALMA LIVRE</a:t>
            </a:r>
          </a:p>
          <a:p>
            <a:pPr algn="ctr"/>
            <a:r>
              <a:rPr lang="pt-BR" sz="4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NUM CORPO CATIVO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1187624" y="3573016"/>
            <a:ext cx="43407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Norma Ap. Silveira de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Moraes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043608" y="6011996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pt-BR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23104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103">
        <p14:vortex dir="r"/>
        <p:sndAc>
          <p:stSnd loop="1">
            <p:snd r:embed="rId3" name="Cortazar - Deep In My Soul.wav"/>
          </p:stSnd>
        </p:sndAc>
      </p:transition>
    </mc:Choice>
    <mc:Fallback>
      <p:transition spd="slow" advTm="9103">
        <p:fade/>
        <p:sndAc>
          <p:stSnd loop="1">
            <p:snd r:embed="rId3" name="Cortazar - Deep In My Soul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300"/>
                            </p:stCondLst>
                            <p:childTnLst>
                              <p:par>
                                <p:cTn id="1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550"/>
                            </p:stCondLst>
                            <p:childTnLst>
                              <p:par>
                                <p:cTn id="22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1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1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043608" y="1829142"/>
            <a:ext cx="446449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Somos almas livres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Em um corpo cativo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voa em pensamento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preso num labirinto sem fim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106">
        <p14:vortex dir="r"/>
      </p:transition>
    </mc:Choice>
    <mc:Fallback>
      <p:transition spd="slow" advTm="121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971600" y="1973158"/>
            <a:ext cx="475252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livre no sentimento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mancomunado enfim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voa por todo universo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</a:t>
            </a:r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sucumbido por entraves e dor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666">
        <p14:vortex dir="r"/>
      </p:transition>
    </mc:Choice>
    <mc:Fallback>
      <p:transition spd="slow" advTm="1366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1973158"/>
            <a:ext cx="489654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livre para infinito verso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repleto de limite e pudor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na busca de libertação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lutando para um novo caminhar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607">
        <p14:vortex dir="r"/>
      </p:transition>
    </mc:Choice>
    <mc:Fallback>
      <p:transition spd="slow" advTm="1560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046327"/>
            <a:ext cx="489654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na busca de libertação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lutando para um novo caminhar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avança em sua emoção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não consegue transmutar</a:t>
            </a:r>
          </a:p>
          <a:p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3314">
        <p14:vortex dir="r"/>
      </p:transition>
    </mc:Choice>
    <mc:Fallback>
      <p:transition spd="slow" advTm="1331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045166"/>
            <a:ext cx="5328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vive o que deseja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prende sem solução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livre sonha e almeja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não consegue seguir o coração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200">
        <p14:vortex dir="r"/>
      </p:transition>
    </mc:Choice>
    <mc:Fallback>
      <p:transition spd="slow" advTm="122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1973158"/>
            <a:ext cx="51125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rejuvenesce eternamente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sucumbe a idade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segue plenamente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cativo na finitude e vaidade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4383">
        <p14:vortex dir="r"/>
      </p:transition>
    </mc:Choice>
    <mc:Fallback>
      <p:transition spd="slow" advTm="1438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045166"/>
            <a:ext cx="511256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chora de emoção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avança na doença e fraqueza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acena; saudação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treme de cansaço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5302">
        <p14:vortex dir="r"/>
      </p:transition>
    </mc:Choice>
    <mc:Fallback>
      <p:transition spd="slow" advTm="1530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117174"/>
            <a:ext cx="518457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segue em evolução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clama pelo fracasso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sobrevive infinitamente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que veste e se perde na finitude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371">
        <p14:vortex dir="r"/>
      </p:transition>
    </mc:Choice>
    <mc:Fallback>
      <p:transition spd="slow" advTm="1637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045166"/>
            <a:ext cx="55446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que segue seu curso sobrevivendo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e corpo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Alma é espírito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Corpo é carne, é sangue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615">
        <p14:vortex dir="r"/>
      </p:transition>
    </mc:Choice>
    <mc:Fallback>
      <p:transition spd="slow" advTm="1161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476053"/>
            <a:ext cx="525658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O corpo empresta a carne à alma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Esta segue altaneira procurando seu lar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Numa troca sempre no existir do mundo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2221">
        <p14:vortex dir="r"/>
      </p:transition>
    </mc:Choice>
    <mc:Fallback>
      <p:transition spd="slow" advTm="12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2548061"/>
            <a:ext cx="45365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Nas circunstancias do existir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No habitar, coabitar, ser e ter</a:t>
            </a:r>
          </a:p>
          <a:p>
            <a:r>
              <a:rPr lang="pt-BR" sz="2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parajita" pitchFamily="34" charset="0"/>
                <a:cs typeface="Aparajita" pitchFamily="34" charset="0"/>
              </a:rPr>
              <a:t>Neste universo circundante.</a:t>
            </a:r>
            <a:endParaRPr lang="pt-BR" sz="28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parajita" pitchFamily="34" charset="0"/>
              <a:cs typeface="Aparajita" pitchFamily="34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1619672" y="4005064"/>
            <a:ext cx="5184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rench Script MT" pitchFamily="66" charset="0"/>
              </a:rPr>
              <a:t>Norma Ap. Silveira de Moraes</a:t>
            </a: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rench Script MT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316">
        <p14:vortex dir="r"/>
      </p:transition>
    </mc:Choice>
    <mc:Fallback>
      <p:transition spd="slow" advTm="1131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8600"/>
                            </p:stCondLst>
                            <p:childTnLst>
                              <p:par>
                                <p:cTn id="13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2267744" y="-99392"/>
            <a:ext cx="194681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w="38100" h="38100" prst="convex"/>
            </a:sp3d>
          </a:bodyPr>
          <a:lstStyle/>
          <a:p>
            <a:pPr algn="ctr"/>
            <a:r>
              <a:rPr lang="pt-BR" sz="4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Créditos</a:t>
            </a:r>
            <a:endParaRPr lang="pt-BR" sz="4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755576" y="1542271"/>
            <a:ext cx="46805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DE NORMA APARECIDA SILVEIRA DE MORAES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FONTE: INTERNET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TEXTO ENVIADO POR E-MAIL PELA AUTORA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MÚSICA: DEEP IN MY SOUL (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Cortazar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FORMATAÇÃO: </a:t>
            </a:r>
            <a:r>
              <a:rPr lang="pt-BR" sz="20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</a:t>
            </a:r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186">
        <p14:vortex dir="r"/>
      </p:transition>
    </mc:Choice>
    <mc:Fallback>
      <p:transition spd="slow" advTm="918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899592" y="1889537"/>
            <a:ext cx="43204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i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RESPEITE OS DIREITOS AUTORAIS DE NORMA APARECIDA SILVEIRA DE MORAES, NÃO RETIRANDO E NEM ADULTERANDO SEUS CRÉDITOS.</a:t>
            </a:r>
            <a:endParaRPr lang="pt-BR" sz="2000" b="1" i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3603">
        <p14:vortex dir="r"/>
      </p:transition>
    </mc:Choice>
    <mc:Fallback>
      <p:transition spd="slow" advTm="36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outerShdw blurRad="57785" dist="33020" dir="318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600000"/>
            </a:lightRig>
          </a:scene3d>
          <a:sp3d prstMaterial="metal">
            <a:bevelT w="38100" h="57150"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Retângulo 4"/>
          <p:cNvSpPr/>
          <p:nvPr/>
        </p:nvSpPr>
        <p:spPr>
          <a:xfrm>
            <a:off x="755576" y="-1251520"/>
            <a:ext cx="8640960" cy="6408712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50000"/>
                  <a:shade val="30000"/>
                  <a:satMod val="115000"/>
                </a:schemeClr>
              </a:gs>
              <a:gs pos="50000">
                <a:schemeClr val="bg2">
                  <a:lumMod val="50000"/>
                  <a:shade val="67500"/>
                  <a:satMod val="115000"/>
                </a:schemeClr>
              </a:gs>
              <a:gs pos="100000">
                <a:schemeClr val="bg2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 w="34925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pic>
        <p:nvPicPr>
          <p:cNvPr id="7" name="Picture 2" descr="C:\Users\Win\Pictures\FOTOS DO SEMENTE DO AMOR ETERNO\O VERDADEIRO HERÓI É AQUELE QUE FAZ O QUE PODE. OS OUTROS NÃO O FAZEM. (ROMAIN ROLLAND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-315416"/>
            <a:ext cx="4286250" cy="7173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68560" y="1882849"/>
            <a:ext cx="2016224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D:\04.1 - Flores Animadas\04 - Flores Animadas (151)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477" y="4725144"/>
            <a:ext cx="5170829" cy="237626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D:\04.1 - Flores Animadas\04 - Flores Animadas (114)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84368" y="1916832"/>
            <a:ext cx="1944216" cy="53625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tângulo 1"/>
          <p:cNvSpPr/>
          <p:nvPr/>
        </p:nvSpPr>
        <p:spPr>
          <a:xfrm>
            <a:off x="119148" y="-27384"/>
            <a:ext cx="890570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pt-BR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WWW.SERGRASAN.COM/WAL</a:t>
            </a:r>
            <a:endParaRPr lang="pt-BR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611560" y="4726885"/>
            <a:ext cx="775526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pt-BR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“...Alma que voa por todo o universo...”</a:t>
            </a:r>
            <a:endParaRPr lang="pt-BR" sz="36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6" name="Espaço Reservado para Data 5"/>
          <p:cNvSpPr>
            <a:spLocks noGrp="1"/>
          </p:cNvSpPr>
          <p:nvPr>
            <p:ph type="dt" sz="half" idx="10"/>
          </p:nvPr>
        </p:nvSpPr>
        <p:spPr>
          <a:xfrm>
            <a:off x="2078360" y="2487811"/>
            <a:ext cx="2133600" cy="365125"/>
          </a:xfrm>
        </p:spPr>
        <p:txBody>
          <a:bodyPr/>
          <a:lstStyle/>
          <a:p>
            <a:pPr algn="ctr"/>
            <a:fld id="{5CCBCDEE-D58B-42FB-9BF7-F38C38CA51A3}" type="datetime9">
              <a:rPr lang="pt-BR" sz="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pPr algn="ctr"/>
              <a:t>24/07/2013 23:03:57</a:t>
            </a:fld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Espaço Reservado para Número de Slid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02CB0C-E094-428B-A6D8-4FE88402B10D}" type="slidenum">
              <a:rPr lang="pt-BR" smtClean="0"/>
              <a:t>15</a:t>
            </a:fld>
            <a:endParaRPr lang="pt-BR"/>
          </a:p>
        </p:txBody>
      </p:sp>
      <p:sp>
        <p:nvSpPr>
          <p:cNvPr id="9" name="CaixaDeTexto 8"/>
          <p:cNvSpPr txBox="1"/>
          <p:nvPr/>
        </p:nvSpPr>
        <p:spPr>
          <a:xfrm>
            <a:off x="1691680" y="1876762"/>
            <a:ext cx="28803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NEPOMUCENO-MG</a:t>
            </a:r>
            <a:endParaRPr lang="pt-B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1259632" y="3429000"/>
            <a:ext cx="35283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itchFamily="66" charset="0"/>
              </a:rPr>
              <a:t>Wal</a:t>
            </a:r>
            <a:endParaRPr lang="pt-BR" sz="36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Edwardian Script ITC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8250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9904">
        <p14:vortex dir="r"/>
      </p:transition>
    </mc:Choice>
    <mc:Fallback>
      <p:transition spd="slow" advTm="990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2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25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250"/>
                            </p:stCondLst>
                            <p:childTnLst>
                              <p:par>
                                <p:cTn id="23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318</Words>
  <Application>Microsoft Office PowerPoint</Application>
  <PresentationFormat>Apresentação na tela (4:3)</PresentationFormat>
  <Paragraphs>75</Paragraphs>
  <Slides>15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1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Win</dc:creator>
  <cp:lastModifiedBy>Win</cp:lastModifiedBy>
  <cp:revision>14</cp:revision>
  <dcterms:created xsi:type="dcterms:W3CDTF">2013-07-24T17:48:59Z</dcterms:created>
  <dcterms:modified xsi:type="dcterms:W3CDTF">2013-07-25T02:12:50Z</dcterms:modified>
</cp:coreProperties>
</file>