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57" r:id="rId10"/>
    <p:sldId id="266" r:id="rId11"/>
    <p:sldId id="267" r:id="rId12"/>
    <p:sldId id="268" r:id="rId13"/>
    <p:sldId id="270" r:id="rId14"/>
    <p:sldId id="271" r:id="rId15"/>
    <p:sldId id="272" r:id="rId16"/>
    <p:sldId id="258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97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Title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9775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973" y="1964267"/>
            <a:ext cx="5714228" cy="2421464"/>
          </a:xfrm>
        </p:spPr>
        <p:txBody>
          <a:bodyPr anchor="b">
            <a:normAutofit/>
          </a:bodyPr>
          <a:lstStyle>
            <a:lvl1pPr algn="r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973" y="4385733"/>
            <a:ext cx="5714228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52311" y="5870576"/>
            <a:ext cx="1212173" cy="377825"/>
          </a:xfrm>
        </p:spPr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973" y="5870576"/>
            <a:ext cx="3932137" cy="3778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40685" y="5870576"/>
            <a:ext cx="417516" cy="377825"/>
          </a:xfrm>
        </p:spPr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465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4371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3308581"/>
            <a:ext cx="77724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4777381"/>
            <a:ext cx="77724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641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2142068"/>
            <a:ext cx="3813048" cy="3649134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6553" y="2142068"/>
            <a:ext cx="3813048" cy="364913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6220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480" y="2218267"/>
            <a:ext cx="354060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1120" y="2218267"/>
            <a:ext cx="35184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6552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9707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609601"/>
            <a:ext cx="7772400" cy="145626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1301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2104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718" y="1557868"/>
            <a:ext cx="2862910" cy="1439332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144" y="609601"/>
            <a:ext cx="4627975" cy="5181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718" y="2997200"/>
            <a:ext cx="2862910" cy="184573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3190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128" y="1735672"/>
            <a:ext cx="409720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29200" y="914400"/>
            <a:ext cx="3200400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 dirty="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2128" y="3107272"/>
            <a:ext cx="409720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399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4732865"/>
            <a:ext cx="7772400" cy="566738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4401" y="932112"/>
            <a:ext cx="685800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5299603"/>
            <a:ext cx="77724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5999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609602"/>
            <a:ext cx="7772399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4343400"/>
            <a:ext cx="7772399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9467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88671" y="3352800"/>
            <a:ext cx="6876133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2266" y="4343400"/>
            <a:ext cx="77724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107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291648"/>
            <a:ext cx="7772401" cy="1468800"/>
          </a:xfrm>
        </p:spPr>
        <p:txBody>
          <a:bodyPr anchor="b">
            <a:normAutofit/>
          </a:bodyPr>
          <a:lstStyle>
            <a:lvl1pPr algn="l">
              <a:defRPr sz="2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60448"/>
            <a:ext cx="777240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253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200" y="3886200"/>
            <a:ext cx="7772401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75200"/>
            <a:ext cx="7772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4987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440" y="609602"/>
            <a:ext cx="7772401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64440" y="3505200"/>
            <a:ext cx="777240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439" y="4343400"/>
            <a:ext cx="777240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8997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0430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2978" y="609600"/>
            <a:ext cx="1676621" cy="5181601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90184" cy="5181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885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42068"/>
            <a:ext cx="7772400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23712" y="5870576"/>
            <a:ext cx="121217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D7D6120-542F-463B-9617-56F74FB5FB0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5870576"/>
            <a:ext cx="5990311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12085" y="5870576"/>
            <a:ext cx="417516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752F266-7211-4A12-BA7D-9D02C48101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0126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0"/>
            <a:ext cx="903316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Vinde... Anjos da Paz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Silveira Moraes Slides e 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614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  <p:sndAc>
          <p:stSnd loop="1">
            <p:snd r:embed="rId2" name="John Lennon - Imagine.wav"/>
          </p:stSnd>
        </p:sndAc>
      </p:transition>
    </mc:Choice>
    <mc:Fallback>
      <p:transition spd="slow" advClick="0" advTm="17000">
        <p:fade/>
        <p:sndAc>
          <p:stSnd loop="1">
            <p:snd r:embed="rId2" name="John Lennon - Imag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855" y="0"/>
            <a:ext cx="4558144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52400" y="193964"/>
            <a:ext cx="44334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Nesta noite vim a sonhar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tantos Anjos da Paz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tristes a lutar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o humano ódio faz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10" y="3560618"/>
            <a:ext cx="2590799" cy="271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49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182" y="0"/>
            <a:ext cx="4876799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35527" y="263237"/>
            <a:ext cx="45027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 muito triste esta situação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Onde guerras e tragédias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Produzidas sem hesitação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Aonde deveria ter comédias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05" y="3043237"/>
            <a:ext cx="3543300" cy="35147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1676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001" y="0"/>
            <a:ext cx="4839999" cy="67056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93964" y="180109"/>
            <a:ext cx="45442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Será que não percebem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Quantas mortes inocentes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pessoas que desejam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Viver na PAZ tão somen</a:t>
            </a:r>
            <a:r>
              <a:rPr lang="pt-BR" sz="2800" b="1" dirty="0"/>
              <a:t>te</a:t>
            </a:r>
            <a:endParaRPr lang="pt-BR" sz="28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132" y="2155283"/>
            <a:ext cx="3438525" cy="43910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63493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782" y="0"/>
            <a:ext cx="44196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21673" y="235527"/>
            <a:ext cx="4350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Os Anjos continuam a lutar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Estão em grande aflição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Pois há anjos caídos a pregar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ódio em alguns corações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6" y="2424546"/>
            <a:ext cx="5098473" cy="42117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9655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327" y="0"/>
            <a:ext cx="4793673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66255" y="193964"/>
            <a:ext cx="50430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São poucos que querem mandar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Numa inteira humanidade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Esses querem é escravizar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ideais de grande maldade 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673" y="2326920"/>
            <a:ext cx="3006436" cy="42816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24699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236" y="0"/>
            <a:ext cx="5070764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49382" y="0"/>
            <a:ext cx="50846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Querem matar a liberdade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Até o direito de pensar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Acabar com a fraternidade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Querem a todos manipular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45" y="3286991"/>
            <a:ext cx="2667000" cy="2667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55798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367" y="1"/>
            <a:ext cx="5029633" cy="68579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24691" y="138545"/>
            <a:ext cx="55695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Muito triste está o mundo</a:t>
            </a:r>
            <a:endParaRPr lang="pt-BR" sz="2800" dirty="0"/>
          </a:p>
          <a:p>
            <a:r>
              <a:rPr lang="pt-BR" sz="2800" b="1" dirty="0"/>
              <a:t>Chorando as dores dos irmãos</a:t>
            </a:r>
            <a:endParaRPr lang="pt-BR" sz="2800" dirty="0"/>
          </a:p>
          <a:p>
            <a:r>
              <a:rPr lang="pt-BR" sz="2800" b="1" dirty="0"/>
              <a:t>Por causa de um submundo</a:t>
            </a:r>
            <a:endParaRPr lang="pt-BR" sz="2800" dirty="0"/>
          </a:p>
          <a:p>
            <a:r>
              <a:rPr lang="pt-BR" sz="2800" b="1" dirty="0"/>
              <a:t>Apavorando toda a nação</a:t>
            </a:r>
            <a:endParaRPr lang="pt-BR" sz="28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04" y="2209800"/>
            <a:ext cx="3295650" cy="46482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04105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726" y="0"/>
            <a:ext cx="4641273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332509" y="0"/>
            <a:ext cx="52231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os Anjos de toda bondade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Hão de conseguir vencer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Pois todos têm boa vontade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humanidade deve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merecer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7" y="2050941"/>
            <a:ext cx="4364181" cy="457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78642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746" y="0"/>
            <a:ext cx="4738254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66255" y="193964"/>
            <a:ext cx="515389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Permanecer unida contra o mal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Contra a toda tristeza e dor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Deus envie o Seu sinal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troquem a arma por flor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65" y="3311235"/>
            <a:ext cx="2729344" cy="3228109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114892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618" y="0"/>
            <a:ext cx="4821381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38545" y="138545"/>
            <a:ext cx="46966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Venham aqui Anjos da Paz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Pede socorro a humanidade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Em vias de guerra será capaz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Venham Anjos da Fraternidade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74" y="2233653"/>
            <a:ext cx="3715615" cy="409889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38364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073" y="110837"/>
            <a:ext cx="5084618" cy="674716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24691" y="387927"/>
            <a:ext cx="516774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guerra não pode começar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 planeta quase inteiro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Venham Anjos, venham parar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Combater a guerra e o estaleiro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27" y="2634696"/>
            <a:ext cx="3643745" cy="41124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62489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972" y="0"/>
            <a:ext cx="4617027" cy="68579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180109" y="207818"/>
            <a:ext cx="53617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Meu coração está machucado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tanto ouvir tristeza e dor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São irmãos tão desamparados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Transformem este ódio em amor</a:t>
            </a:r>
          </a:p>
          <a:p>
            <a:r>
              <a:rPr lang="pt-BR" sz="2800" b="1" dirty="0"/>
              <a:t> </a:t>
            </a:r>
            <a:endParaRPr lang="pt-BR" sz="28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65" y="2355274"/>
            <a:ext cx="3186544" cy="4087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970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-1"/>
            <a:ext cx="4619625" cy="6858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21673" y="221673"/>
            <a:ext cx="5181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Poucos humanos estão no poder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Muitos nem tem competência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Não são humanos estes seres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São monstros de indecência 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82" y="1911926"/>
            <a:ext cx="4017818" cy="494607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59260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073" y="0"/>
            <a:ext cx="4197927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401782" y="193964"/>
            <a:ext cx="45027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Venha agora Anjos combater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Venha os inocentes proteger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Nosso planeta está a carecer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Precisamos de Deus comparecer</a:t>
            </a: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862" y="3125065"/>
            <a:ext cx="18859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46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854" y="0"/>
            <a:ext cx="4558145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4419600"/>
            <a:ext cx="3447616" cy="24384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249382"/>
            <a:ext cx="8672945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Poetisa e formatadora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A. Silveira de Moraes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Musica John Lennon- Imagine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= Google imagens e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gifs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/17/11/2015- após o atentado de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Terrorista na França- Paris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“DIVINO ESPÍRITO SANTO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VÓS PODEIS ABRIR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MENTE DOS HUMANOS,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PRINCIPALMENTE OS QUE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PRECISAM DE LUZ E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 DENTRO DE SI, PARA QUE ESTA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 SEJA TRANSMITIDA,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ASSIM SEJA”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(NORMA A S MORAES)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264727" y="360218"/>
            <a:ext cx="2105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PAZ.***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***PAZ***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PAZ***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1179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Celeste</Template>
  <TotalTime>179</TotalTime>
  <Words>341</Words>
  <Application>Microsoft Office PowerPoint</Application>
  <PresentationFormat>Apresentação na tela (4:3)</PresentationFormat>
  <Paragraphs>91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10</cp:revision>
  <dcterms:created xsi:type="dcterms:W3CDTF">2015-11-17T12:26:05Z</dcterms:created>
  <dcterms:modified xsi:type="dcterms:W3CDTF">2015-11-17T15:25:53Z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