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6" r:id="rId5"/>
    <p:sldId id="259" r:id="rId6"/>
    <p:sldId id="261" r:id="rId7"/>
    <p:sldId id="262" r:id="rId8"/>
    <p:sldId id="264" r:id="rId9"/>
    <p:sldId id="265" r:id="rId10"/>
    <p:sldId id="268" r:id="rId11"/>
    <p:sldId id="269" r:id="rId12"/>
    <p:sldId id="272" r:id="rId13"/>
    <p:sldId id="273" r:id="rId14"/>
    <p:sldId id="274" r:id="rId15"/>
    <p:sldId id="275" r:id="rId16"/>
    <p:sldId id="276" r:id="rId17"/>
    <p:sldId id="277" r:id="rId18"/>
    <p:sldId id="271" r:id="rId19"/>
    <p:sldId id="270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9833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590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48363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369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3877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44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0410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60128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2501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93346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112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DF983-6EF7-48CA-9C6D-5731C324D8B5}" type="datetimeFigureOut">
              <a:rPr lang="pt-BR" smtClean="0"/>
              <a:t>28/10/2014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93F91-0F02-4720-9EE7-EDD00CF3F4C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2612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498764"/>
            <a:ext cx="11042072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POEMA DUPLEX</a:t>
            </a:r>
          </a:p>
          <a:p>
            <a:pPr algn="ctr"/>
            <a:r>
              <a:rPr lang="pt-BR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 ESTILO DE FAZER POEMAS</a:t>
            </a: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E FORMATAÇÃO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428509" y="6289964"/>
            <a:ext cx="5763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“CLICAR ENTER PARA MUDAR SLIDES SE NECESSÁRIO”</a:t>
            </a:r>
            <a:endParaRPr lang="pt-BR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393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  <p:sndAc>
          <p:stSnd loop="1">
            <p:snd r:embed="rId2" name="Altura De Los Andes - Amanecer.wav"/>
          </p:stSnd>
        </p:sndAc>
      </p:transition>
    </mc:Choice>
    <mc:Fallback>
      <p:transition spd="slow" advClick="0" advTm="21000">
        <p:fade/>
        <p:sndAc>
          <p:stSnd loop="1">
            <p:snd r:embed="rId2" name="Altura De Los Andes - Amanec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471055"/>
            <a:ext cx="118872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</a:t>
            </a:r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Estilo de Versar</a:t>
            </a:r>
          </a:p>
          <a:p>
            <a:pPr algn="ctr"/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</a:t>
            </a:r>
            <a:r>
              <a:rPr lang="pt-B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APARECIDA SILVEIRA DE MORAES</a:t>
            </a:r>
          </a:p>
          <a:p>
            <a:pPr algn="ctr"/>
            <a:r>
              <a:rPr lang="pt-B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POEMA DUPLEX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01.   Versejar um poema com o ABC Completo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02.  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Seguir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Corretamente sem faltar letra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03.   Tema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livre /04. Usar título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 Fazer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rimas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duplex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06.   Como tem 23 letras poderá ter uma frase 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verso tríplex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07.   Não é necessário usar W Y K</a:t>
            </a:r>
          </a:p>
        </p:txBody>
      </p:sp>
    </p:spTree>
    <p:extLst>
      <p:ext uri="{BB962C8B-B14F-4D97-AF65-F5344CB8AC3E}">
        <p14:creationId xmlns:p14="http://schemas.microsoft.com/office/powerpoint/2010/main" val="3505806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63236" y="443345"/>
            <a:ext cx="1155469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AUTORES QUE AJUDARAM COMPOR ABC POEMA DUPLEX 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CUMPRIR REGRAS PARA APROVAÇÃO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01=NORMA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APARECIDA SILVEIRA DE </a:t>
            </a: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MORAES  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02=ANA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LUCIA S PAIVA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03=VANIA GONÇALVES    04= CHARLES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LIMA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05= MADAGLOR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OLIVEIRA    06= ELIA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MACEDO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07= LUISA ZACARIAS    0 8=MARINEZ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NOVAES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09= ESTHER LESSA   10= SONIA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BARBOSA BAPTISTA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11=AILA BRITO     12= MARNE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PIMENTEL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13= M. ILDA 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COSTA. </a:t>
            </a: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BRASIL   14= ZEMARY</a:t>
            </a:r>
            <a:endParaRPr lang="pt-BR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15= GOROBIXABA     16= IVANILDO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NUNES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17= MADALENA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JESUS    18=MAGDA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OLIVEIRA </a:t>
            </a:r>
          </a:p>
        </p:txBody>
      </p:sp>
    </p:spTree>
    <p:extLst>
      <p:ext uri="{BB962C8B-B14F-4D97-AF65-F5344CB8AC3E}">
        <p14:creationId xmlns:p14="http://schemas.microsoft.com/office/powerpoint/2010/main" val="3775325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09715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49943" y="319314"/>
            <a:ext cx="1517798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REGRAS DO RECANTO DAS LETRAS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PARA A APROVAÇÃO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UM ESTILO NOVO DE FAZER POESIAS 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OU SEJA UM NOVO EXPERIMENTAL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COMPOSIÇÃO MÍNIMAS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100 OBRAS POÉTICAS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10 OU MAIS POETAS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COMPONDO O 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NOVO ESTILO, COMPROVANDO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 ACEITAÇÃO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29/10/2014</a:t>
            </a:r>
          </a:p>
          <a:p>
            <a:pPr algn="ctr"/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1294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04685" y="101601"/>
            <a:ext cx="10406743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FF0000"/>
                </a:solidFill>
              </a:rPr>
              <a:t>O AMOR VENCE SEMPRE</a:t>
            </a:r>
            <a:r>
              <a:rPr lang="pt-BR" dirty="0">
                <a:solidFill>
                  <a:srgbClr val="FF0000"/>
                </a:solidFill>
              </a:rPr>
              <a:t/>
            </a:r>
            <a:br>
              <a:rPr lang="pt-BR" dirty="0">
                <a:solidFill>
                  <a:srgbClr val="FF0000"/>
                </a:solidFill>
              </a:rPr>
            </a:br>
            <a:r>
              <a:rPr lang="pt-BR" b="1" dirty="0" smtClean="0"/>
              <a:t>A </a:t>
            </a:r>
            <a:r>
              <a:rPr lang="pt-BR" b="1" dirty="0"/>
              <a:t>-  AMAR NOS FAZ SUPERAR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B-  BOA PARTE DO QUE VAMOS ENFRENTAR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C-  COM SABEDORIA VAMOS CRESCER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D-  DURANTE A VIDA TECER SABER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E-  E FAZER DOS PROJETOS A ESPERANÇA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F-  FAZER TUDO COM AUTO-CONFIANÇA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G-  GRANDES PROEZAS, VAMOS ENTÃO ENCARAR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H-  HOJE TEMOS O PRESENTE, VAMOS AMAR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I-   IMPORTANTE É SABER DAR VALOR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J-  JAMAIS SE PRENDER SOMENTE NA DOR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L-  LEMBRAR SEMPRE QUE FÉ É ORAÇÃO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M-  MAIS QUE DEUS NINGUÉM PODE, DEUS É AÇÃO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N-  NUNCA FAZERÃO - TI MAL, COM DEUS VAIS VENCER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O-  O ONTEM SERVIU DE BASE PARA CRESCER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P-  PONTE PARA O PRESENTE E FUTURO TECER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Q-  QUANTAS COISAS IRÁS  NA VIDA APRENDER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R-  REGANDO A VIDA COM AMOR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S-  SABERÁS QUE O AMOR É O PRIMOR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T- TOTAL CHAVE PARA A FELICIDADE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U-  ÚNICA CONEXÃO COM DEUS DE VERDADE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V-  VIVERÁS PORÉM A VIDA COM QUALIDADE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X-  XAVECAR NÃO É VERDADE E NEM SERENIDADE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Z-  ZELANDO SEMPRE PELA ALMA, A DIVINA REALIDADE</a:t>
            </a:r>
            <a:br>
              <a:rPr lang="pt-BR" b="1" dirty="0"/>
            </a:b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7570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35527"/>
            <a:ext cx="1219200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AS DROGAS ESTÃO CONSUMINDO NOSSOS </a:t>
            </a:r>
            <a:r>
              <a:rPr lang="pt-BR" sz="1600" b="1" u="sng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JOVENS</a:t>
            </a:r>
          </a:p>
          <a:p>
            <a:pPr algn="ctr"/>
            <a:endParaRPr lang="pt-BR" sz="1600" b="1" u="sng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DROGA DESTRÓI A QUALIDADE DE VIDA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BABACAS QUE MUDAM A SUA SINA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CHUTE ESTE VÍCIO JOVEM QUERIDO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DÁ UMA GUINADA NA VIDA MEU AMIGO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ESQUECE ESTE NEGÓCIO DE DROGA, LUTE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FAÇA ALGUMA COISA DIFERENTE, 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GRANDE MAL, SUA SAÚDE ABALANDO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HARMONIZE-SE CONSIGO MESMO SE TRATANDO</a:t>
            </a:r>
          </a:p>
          <a:p>
            <a:pPr algn="ctr"/>
            <a:r>
              <a:rPr lang="pt-BR" sz="1600" b="1" u="sng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INSISTE </a:t>
            </a:r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CURA, NA MUDANÇA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JAMAIS PERCA A FÉ, TENHA ESPERANÇA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LEMBRE-SE QUE VOCÊ TUDO PODE MUDAR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MAIS QUALIDADE DE VIDA VOCÊ VAI GANHAR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NUNCA PERCA EM SI MESMO A CONFIANÇA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OLHE PARA UMA PESSOA COM PERSEVERANÇA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PROCURE, UM EMPREGO, ESTUDAR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QUALQUER COISA PARA FAZER VOCÊ AFASTAR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RUMOS NOVOS TOME ENTÃO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SÃO TANTAS POSSIBILIDADES EM AÇÃO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TENHA FORÇA COM SENTIMENTO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UMA NOVA VIDA, FOQUE O PENSAMENTO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VALORIZE SUA VIDA, ALGEGRIA DE VIVER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XEQUE MATE NESTA DROGA, MERECIDA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ZELE PELA SAÚDE E PELA VIDA</a:t>
            </a:r>
          </a:p>
          <a:p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89747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429491"/>
            <a:ext cx="996141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QUALIDADE DE VIDA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TEM ALTOS E BAIXOS, REVERSO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 É DIFICIL TAMBÉM AS VEZES, NO VERSO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CARISMA E EMPATIA AJUDAM NA CONVIVÊNCIA 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DETALHES IMPORTANTES PARA A BOA </a:t>
            </a:r>
            <a:r>
              <a:rPr lang="pt-BR" sz="16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SOBREVIVÊNCIA</a:t>
            </a:r>
            <a:endParaRPr lang="pt-BR" sz="16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EMPATIA É TER BOMS SENTIMENTOS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FAVORECENDO TAMBÉM OS BONS PENSAMENTOS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GRACIOSIDADE DE VIVER BEM A VIDA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PLANTANTO BOA SEMENTE NA LIDA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IMPERAR O QUE SE FALA E O DESEJAR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COMEÇAR BOAS SEMENTES PLANTAR</a:t>
            </a:r>
          </a:p>
          <a:p>
            <a:pPr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 - LEMBRAR DOS BONS CONSELHOS SABEDORIA POPULAR</a:t>
            </a:r>
          </a:p>
          <a:p>
            <a:pPr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 -MANTENDO NA MENTE A SERENINDADE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NINHO DO SABER E CULTIVAR FELICIDADE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HOMEM DEVE SEMPRE REFLETIR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EM TENTAÇÃO NUNCA CAIR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COISAS MÁS LHE TENTAR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REPRIMINDO O MAL VAI REPENSAR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SEPARAR SEMPRE O JOIO DO TRIGO, VENCER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TIMOEIRO SERÁ DA SUA PRÓPRIA EXISTENCIA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USURFRUINDO DESTA VIDA POR EXELÊNCIA 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VERÁS QUE A VIDA É BELA E DIVERTIDA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XINGAMENTO SOMENTE PARA DESABAFAR</a:t>
            </a:r>
          </a:p>
          <a:p>
            <a:pPr lvl="0" algn="ctr"/>
            <a:r>
              <a:rPr lang="pt-BR" sz="1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Z- ZELANDO PARA O BOM HUMOR CONSERVAR</a:t>
            </a:r>
          </a:p>
        </p:txBody>
      </p:sp>
    </p:spTree>
    <p:extLst>
      <p:ext uri="{BB962C8B-B14F-4D97-AF65-F5344CB8AC3E}">
        <p14:creationId xmlns:p14="http://schemas.microsoft.com/office/powerpoint/2010/main" val="338902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152400"/>
            <a:ext cx="1237210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84909" y="443345"/>
            <a:ext cx="11360727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u="sng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TENTAR E INVENTAR *** ABC POEMA DUPLEX***</a:t>
            </a:r>
            <a:br>
              <a:rPr lang="pt-BR" sz="1600" b="1" u="sng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/>
            </a:r>
            <a:br>
              <a:rPr lang="pt-BR" sz="1600" b="1" u="sng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AMBICIONAR É </a:t>
            </a:r>
            <a:r>
              <a:rPr lang="pt-BR" sz="1600" b="1" u="sng" dirty="0" smtClean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ACREDITAR</a:t>
            </a: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/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BUSCAR ELEMENTOS PARA CONCRETIZAR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 smtClean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CUIDANDO-SE  </a:t>
            </a: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PARA CRIAR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DANDO MARGENS PARA ENFRENTAR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ESCUTAR O QUE FALA O CORAÇÃO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FAZENDO O BEM COLHENDO A AÇÃO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GRANDES PROJETOS SONHOS DE CRIAR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HABILIDADE PARA REALIZAR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IMPORTANTE É O SEU VALOR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JUSTAMENTE O QUE FAZ COM AMOR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LEMBRANDO DA PAZ NO CORAÇÃO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MÁXIMAS DA SONHADA REALIZAÇÃO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NEM TUDO QUE RELUZ É OURO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O QUE VALE É A SUA VONTADE, COMO TESOURO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PARA UNS O DINHEIRO VALE TUDO, AMBIÇÃO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QUANDO O QUE FAZ FELIZ ESTÁ EM COMUNHÃO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RAZÃO DA VIDA, COMPARTILHANDO, UNIÃO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SÃO TANTOS MISTÉRIOS NO DESEJA, NA AÇÃO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TUDO COM DEUS PODE SER ABENÇOADO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UMA VIDA QUE SEJA TRANSFORMADA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VALORIZANDO A ÉTICA, TUDO ENFRENTADO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XEQUE MATE, NA MALDADEE, TUDO SUPERADO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ZEN VALE A PENA, CORAÇÃO VALENTE, ADMIRADO</a:t>
            </a:r>
            <a:b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</a:br>
            <a:r>
              <a:rPr lang="pt-BR" sz="1600" b="1" u="sng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 </a:t>
            </a:r>
            <a:endParaRPr lang="pt-BR" sz="1600" b="1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2308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99818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7636" y="166254"/>
            <a:ext cx="1122218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TEMPO QUE VAI...***ABC POEMA DUPLEX ***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ATENTO AO TEMPO QUE VAI PASSANDO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BUSCO EM CADA DIA ME REALIZANDO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INSTANTE TEM SEU MOMENTO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DEUS, PEÇO CALMA NO PENSAMENTO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TAMBÉM NO COMPORTAMENTO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FAZENDO TUDO COM BOM SENTIMENTO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GOSTARIA DE ESTAR CERTA NAS ESCOLHAS, ACERTAR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PENSO DE UM JEITO, AMANHA POSSO MUDAR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IMPORTANTE É OS ERROS RECONHECER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JAMAIS DEIXAR DE ASSUMIR, ESCONDER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LEMBRANDO QUE MENTIRAS SÃO DESCOBERTAS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PORQUE NEM SEMPRE FICAM ENCOBERTAS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NOVAMENTE REFLETIR E REPENSAR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IMPORTANTE É ENFRENTAR E SUPERAR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A VIDA É FEITA DE MOMENTOS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QUASE TUDO É O TEMPO QUE DETERMINA, COMPORTAMENTOS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RAZÃO É SEMPRE APROVEITAR SOMENTE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TANTAS COISAS PARA VIVER, MOMENTOS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 VIDA, POUCO TEMPO, RÁPIDA PASSANDO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HISTÓRIA A GENTE VAI FORMANDO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VALE LEMBRAR QUE O TEMPO TUDO VAI COBRANDO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XÔ, NO PASSADO, NO PRESENTE VIVER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ZELANDO PARA UM BELO FUTURO MERECER</a:t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1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16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135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221673"/>
            <a:ext cx="105156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VERSEJAR COMPULSIVO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MINHA ALMA CAI EM GOTAS EM AÇÃO 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 ANSIOSO O CORAÇÃO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CORRO E VOU LOGO ANOTAR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DANDO TRELA VOU LOGO VERSEJAR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ESTOU COM COMPULSÃO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FAZENDO VERSOS EM PRODUÇÃO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 É A INSPIRAÇÃO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INESTIMÁVEL EM MEU CORAÇÃO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JOGO COM AS PALAVRAS DE AMOR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LINDAS PALAVRAS DE GRANDE VALOR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MANCHAS E GOTAS BEM COLORIDAS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FOLHA QUALQUER DISTRIBUIDAS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OUÇO A VOZ DE DEUS EM MINHA ALMA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A INSPIRAÇÃO ME ASSALTA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REZO UMA ORAÇÃO DE GRATIDÃO E CALMA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SIMBIOSE </a:t>
            </a:r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FAZ VIVER EM LOUVOR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TEXTOS VOAM PELO COMPUTADOR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PALAVRA E NASCEM VERSOS COMO FLOR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VIVAS POESIAS COMO ÁRVORE EM FOLHAGEM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XAMÂ EM CAMARADAGEM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ZELANDO PELO MEU APAIXONADO POETAR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0625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277091"/>
            <a:ext cx="103632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NO RINGUE DA LUTA PELA VITÓRIA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 </a:t>
            </a:r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ASSISTIMOS </a:t>
            </a:r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DAS ARQUIBANCADAS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BASTANTE DEBATE DOS CANDIDATOS, NAS ABREVIADAS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CONVERSAS DECORADAS 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DISPOSIÇÕES ENSAIADAS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ESMERADAS PROPOSTAS UTOPICAS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FALAS E PROMESSAS METÓDICAS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GRANDES SALVADORES DA PÁTRIA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HALOS COLORIDOS O OUTRO PÁRIA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IMPRESSIONANTE, MAS É ASSIM QUE COLOCAM O OUTRO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JINGOÍSTAS SOMOS COMO TORCEDORES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LAMENTAVELMENTE SEM CERTEZAS; SUBJETIVOS AMADORES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MANOBRADOS PELAS FALAS BONITAS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NUBLOSAS ARTICULÇAOES, MAS FINITAS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OGROS QUERENDO AMENDONTRAR MENTES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PARANÓIAS DE PARTIDOS E PODERES SOMENTE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SUBJETIVO É O VOTO, SENTIMENTALISMO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RAZÃO DE CADA CONTEXTO ENVOLVENTE, CAPITALISMO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TRAVANDO A BATALHA, UM SERÁ VENCEDOR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UNÇÃO DE INTERESSES DE PARLAMENTARES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VITÓRIA MAIS QUE DIRIGIDA, COMPLEMENTARES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XEQUE LUTANDO PELO PODER</a:t>
            </a: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</a:rPr>
              <a:t>ZOILO FICARÁ O NOME DO PERDEDOR A SABER</a:t>
            </a:r>
          </a:p>
        </p:txBody>
      </p:sp>
    </p:spTree>
    <p:extLst>
      <p:ext uri="{BB962C8B-B14F-4D97-AF65-F5344CB8AC3E}">
        <p14:creationId xmlns:p14="http://schemas.microsoft.com/office/powerpoint/2010/main" val="346461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249382"/>
            <a:ext cx="1111134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ROSAS CHEIROSAS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 AS ROSAS EM BOTÕES, AVELUDADAS 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BELAS, DELICADAS, FERFUMADAS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COLORIDAS TÃO GRACIOSAS, 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DIANTE DE UM CONTEXTO TÃO PRIMOROSAS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ENFEITAM DO NASCER AO MORRER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FASCINATES SÃO OFERTADAS, É VIVER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 PREFEIRDAS DOS APAIXONADOS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HARMONIOSAS, BOTÕES ENCANTADOS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INFALIVEL PARA PRESENTEAR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JURAS E CELEBRAÇÕES ELAS ESTÃO A NORTEAR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LEMBRANÇAS SECAS NUM LIVRO GUARDADAS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MIMOS QUE ALEGRA A ALMA, DELICADA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NOVAS CORES VÃO APARECENDO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ONDAS DE PERFUME NO AR NASCENDO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PLANTAÇÃO QUE ENCANTA DE VER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RIQUEZA AO VÊ-LAS CRESCER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TANTOS BELOS PENSAMENTOS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UNIVERSAL SENTIMENTOS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VISLUMBRANTE COLORIDAS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XODÓ PARA NO AMOR OFERTAR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ZOAR O CORAÇÃO. ALEGRAR</a:t>
            </a:r>
          </a:p>
        </p:txBody>
      </p:sp>
    </p:spTree>
    <p:extLst>
      <p:ext uri="{BB962C8B-B14F-4D97-AF65-F5344CB8AC3E}">
        <p14:creationId xmlns:p14="http://schemas.microsoft.com/office/powerpoint/2010/main" val="536271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318655"/>
            <a:ext cx="1147156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CARÊNCIA AFETIVA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CONDIÇÃO HUMANA PERMITE CARÊNCIA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BASTANTE DEPENDÊNCIA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CARINHO GERA EMOÇÃO GRADATIVAMENTE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DANDO E RECEBENDO PERMANETEMENTE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EFLÚVIOS HUMANOS EMANANDO A ESSÊNCIA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FISIOLÓGICO E ALMAS EM DILIGÊNCIA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 TROCAS PARA TER FELICIDADE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HÁBITOS COM AMABILIDADE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INFORMAÇÃO ALMA E MENTE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JUNTOS NA ESCALADA DE SENTIMENTOS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LIVRO DA VIDA; O COMPORTAMENTO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MAGIA DO ENVOLVIMENTO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HISTÓRIA DE AMOR E EMOÇÃO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OFERTANDO NA HUMANA CONDIÇÃO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PARES SE ADAPTANDO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QUÍMICA SE ABRAÇANDO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REDUTO PARA A CARÊNCIA ALIVIAR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SAGRADOS LAÇOS PARA AMAR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TANGÍVEL INTER RELAÇÃO E AFETIVIDADE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UNÇÃO DE ALMAS EM FESTIVIDADE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JUNTO ATÉ A VELHICE CHEGAR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XUMBECANDO DE AMOR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ZODÍACOS COMBINADOS, COM VALOR...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t-BR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15532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30546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84909" y="387927"/>
            <a:ext cx="1166552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BUSCANDO </a:t>
            </a: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</a:t>
            </a:r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AMAR E SER AMADA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BUSCANDO SER FELICIDADE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 FÉ E ORAÇÃO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ALMA MUITO GRATIDÃO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ENLEVO E CONTEMPLATAÇÃO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FALANDO E DESEJANDO COM EMOÇÃO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GRATIDÃO É O DOM DA VIDA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HOJE E SEMPRE NA SAÚDE E NA LIDA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IMPORTANTE SABEDORIA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JAMAIS PENSAR EM FRUSTAÇÃO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LEMBRAR DA LEIS DO UNIVERSO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MANOBRAS DOS CARMAS ADVERSOS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NELE TUDO PLANTAMOS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OXALÁ COLHEITA COLHEREMOS, CANTANDO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POIS NA VIDA TUDO TEM CONSEQUENCIA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SAIBAMOS VIVER COM TRANSPARENCIA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RUMO A PAZ PROFUNDA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SAÚDE MENTE E ALMA FECUNDA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TANTAS VIDAS, TANTOS MESTRES; APRENDIZADO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USAMOS DO PODER DE ESCOLHA, ENRAIZADO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VALORES E CONCEITOS DE BEM VIVER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XEQUE MATE, FINAMENTE VAMOS VENCER</a:t>
            </a:r>
          </a:p>
          <a:p>
            <a:pPr algn="ctr"/>
            <a:r>
              <a:rPr lang="pt-BR" sz="16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ZELO PELA ALMA EM EVOLUÇÃO</a:t>
            </a:r>
          </a:p>
        </p:txBody>
      </p:sp>
    </p:spTree>
    <p:extLst>
      <p:ext uri="{BB962C8B-B14F-4D97-AF65-F5344CB8AC3E}">
        <p14:creationId xmlns:p14="http://schemas.microsoft.com/office/powerpoint/2010/main" val="265423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90945"/>
            <a:ext cx="112776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DO AMOR 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 sempre é sentir prazer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Bondade sentimento de fazer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Caridade pode até ser escutar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Disputas estragam o amor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Enxugar as lágrimas e sorrir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Fortaleza até no despedir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Gratidão vem em primeiro lugar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fazer para amanhã aceitar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Imperfeição é para sempre corrigir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Jamais perdendo a esperança no existir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Lembranças no baú da alma sempre existirão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Maneiras existir em manutenção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devemos perder a esperança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amor sempre fazer presente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Querer o bem somente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Razão de existir é obter felicidade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Sacramentando a paz sem falsidade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Tesouro da fé no coração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Usufruir de Deus a proteção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Valores para a alma sempre evoluir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Xeretice estraga sem construir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Zelando pela relação com fidelidade e emoção...</a:t>
            </a:r>
          </a:p>
          <a:p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4389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374073"/>
            <a:ext cx="1167938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Sonhos 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A*** AS PERSONALIDADE SÃO DIFERENCIADAS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B***BROTAM DO COMPORTAMENTO, VIDAS CONDICIONADAS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C***CONDUTA A ÉTICA TRABALHA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D***DURAM NA VIDA TODA BATALHA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E***ENSINAM MUITOS MODOS DE VIVER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F***FREUD DISSE QUE SONHO REALIZA DESEJOS, ALIVIA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G***GRANDES PENSADORES FORMAM TEORIA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H***HOJE SONHAMOS COM AMOR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J***JUNG; O SONHO É COMPENSADOR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L***LEMBRANDO QUE PARA NÓE É OPORTUNIDADE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M***MAIORES PROJETOS DE FELICIDADE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N***NELES A GENTE NOSSOS PLANOS FAZEMOS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O***O INICIO DO QUE QUEREMOS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P***PADRÃO NA MENTE PENSAMENTO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Q***QUANDO PROJETAMOS A MENTE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R***REALIZAÇÃO DO SENTIMENTO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S***SELEÇÃO VISANDO A CONCRETIZAÇÃO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T***TENTANDO ALEGRAR O CORAÇÃO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U***UMA HISTÓRIA DE VIDA ASSIM NASCE, REALIZAR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V***VIVEMOS EM FUNÇAO DE PRIORIZAR, CONCRETIZAR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U***ÚNICA FORMA DE VIVER É SONHAR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X***XODÓ DE PENSAR PARA REALIZAR</a:t>
            </a: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Z***ZELANDO PARA UM BOM VIVER, O SONHAR</a:t>
            </a:r>
          </a:p>
        </p:txBody>
      </p:sp>
    </p:spTree>
    <p:extLst>
      <p:ext uri="{BB962C8B-B14F-4D97-AF65-F5344CB8AC3E}">
        <p14:creationId xmlns:p14="http://schemas.microsoft.com/office/powerpoint/2010/main" val="216427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26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124690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00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63236"/>
            <a:ext cx="1194261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CRÉDITOS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ABC POEMA DUPLEX (VÁRIAS POESIAS )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CRIAÇÃO, POESIAS E FORMATAÇÃO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IMAGENS CLIP ART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MÚSICA:ALTURA DE LOS ANDES-AMANECER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hlinkClick r:id="rId3"/>
              </a:rPr>
              <a:t>WWW.NORMASILVEIRAMORAES.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hlinkClick r:id="rId3"/>
              </a:rPr>
              <a:t>RECANTODASLETRAS.COM.BR</a:t>
            </a:r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hlinkClick r:id="rId4"/>
              </a:rPr>
              <a:t>WWW.SERGRASAN.COM/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hlinkClick r:id="rId4"/>
              </a:rPr>
              <a:t>NORMASILVEIRAMORAESSLIDES</a:t>
            </a:r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</a:endParaRPr>
          </a:p>
          <a:p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5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Verde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919</Words>
  <Application>Microsoft Office PowerPoint</Application>
  <PresentationFormat>Widescreen</PresentationFormat>
  <Paragraphs>273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22</cp:revision>
  <dcterms:created xsi:type="dcterms:W3CDTF">2014-10-28T14:46:23Z</dcterms:created>
  <dcterms:modified xsi:type="dcterms:W3CDTF">2014-10-28T19:58:10Z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