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08518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3060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4785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7774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11335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18089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2774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9177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134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9209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47808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2823F-A3D1-42D5-A6B9-E92D812541EA}" type="datetimeFigureOut">
              <a:rPr lang="pt-BR" smtClean="0"/>
              <a:t>11/09/2014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8E18AC-8EA1-4027-8D4B-E9FEFDEFF4A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0979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12192000" cy="6954982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31273" y="346364"/>
            <a:ext cx="10903527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HEPTAVERSOS PENSAMENTOS-01</a:t>
            </a:r>
          </a:p>
          <a:p>
            <a:pPr algn="ctr"/>
            <a:r>
              <a:rPr lang="pt-BR" sz="4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POESIAS, CRIAÇÃO E FORMATAÇÃO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NORMASILVEIRAMORAESSLIDES</a:t>
            </a:r>
            <a:endParaRPr lang="pt-BR" sz="4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231925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Click="0" advTm="24000">
        <p15:prstTrans prst="curtains"/>
        <p:sndAc>
          <p:stSnd loop="1">
            <p:snd r:embed="rId2" name="101 Strings - Claire De Lune.wav"/>
          </p:stSnd>
        </p:sndAc>
      </p:transition>
    </mc:Choice>
    <mc:Fallback xmlns="">
      <p:transition spd="slow" advClick="0" advTm="24000">
        <p:fade/>
        <p:sndAc>
          <p:stSnd loop="1">
            <p:snd r:embed="rId5" name="101 Strings - Claire De Lu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CaixaDeTexto 1"/>
          <p:cNvSpPr txBox="1"/>
          <p:nvPr/>
        </p:nvSpPr>
        <p:spPr>
          <a:xfrm>
            <a:off x="387927" y="443345"/>
            <a:ext cx="1152698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  FELIZ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QUEM SABE AMAR...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   O VERDADEIRO AMOR ESTÁ EM FALTA INFELIZMENTE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   MAS O AMOR DE DEUS É SAGRADO E INCOMPARÁVEL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       DEUS É  REAL  AMOR, E QUEM AMA SEGUE DEUS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     NA SINCERA AMIZADE HÁ MUITO AMOR  TAMBÉM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  POIS DEUS ABENÇOA ALMAS SINCERAS E AMOROSAS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    O AMOR FAZ TÃO BEM, É ENERGIA POSITIVA DIVINAL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COMO É BOM SABER AMAR, RESPEITAR, SORRIR AMOR"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2222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4" y="-166255"/>
            <a:ext cx="12150436" cy="7024255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595745" y="193964"/>
            <a:ext cx="1083425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MEU BAÚ DA SAUDADE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/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 meu Baú da alma mora lembranças de saudade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Quem viveu momentos bons tem um baú a recordar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Estou envelhecendo, mas carrego o peso da saudade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Tão boas recordações que me fazem sonhar, lembrar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No baú de sofrimento tento nem mais recapitular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 o baú da saudade, alegra a minha vida atual</a:t>
            </a:r>
            <a:b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nos meus momentos solitários, presenças passeiam</a:t>
            </a:r>
          </a:p>
        </p:txBody>
      </p:sp>
    </p:spTree>
    <p:extLst>
      <p:ext uri="{BB962C8B-B14F-4D97-AF65-F5344CB8AC3E}">
        <p14:creationId xmlns:p14="http://schemas.microsoft.com/office/powerpoint/2010/main" val="272077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193964"/>
            <a:ext cx="114715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       BAÚ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SOFRIMENTOS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Meu baú de sofrimentos deixo bem escondido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Num lugar da alma sobre as cinzas do passado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Teimo em não recordar de tanto sofrimento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deixou minha alma marcada, com traumas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Foco na superação, atitudes e mudanças feitas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Mas com o erro aprendi cada lição, da vida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Hoje sou felicidade, fazendo da vida dar certo...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89389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37210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401782"/>
            <a:ext cx="1149927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                        O AMOR ESTÁ EM FALTA</a:t>
            </a:r>
          </a:p>
          <a:p>
            <a:endParaRPr lang="pt-BR" sz="3200" b="1" dirty="0" smtClean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  <a:p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VERDADEIRO AMOR ESTÁ EM FALTA INFELIZMENTE</a:t>
            </a:r>
          </a:p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   MAS O AMOR DE DEUS É SAGRADO E INCOMPARÁVEL</a:t>
            </a:r>
          </a:p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       DEUS JÁ REAL  AMOR, E QUEM AMA SEGUE DEUS</a:t>
            </a:r>
          </a:p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     NA SINCERA AMIZADE HÁ MUITO AMOR  TAMBÉM</a:t>
            </a:r>
          </a:p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  POIS DEUS ABENÇOA ALMAS SINCERAS E AMOROSAS</a:t>
            </a:r>
          </a:p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     O AMOR FAZ TÃO BEM, É ENERGIA POSITIVA DIVINAL</a:t>
            </a:r>
          </a:p>
          <a:p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COMO É BOM SABER AMAR, RESPEITAR, SORRIR AMOR"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  </a:t>
            </a:r>
            <a:endParaRPr lang="pt-BR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79302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277091"/>
            <a:ext cx="1141614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            PAZ PROFUNDA, LUZ VIDA E AMOR</a:t>
            </a:r>
            <a:b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PAZ PROFUNDA, Paz de Deus aos homens de fé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LUZ, VIDA E AMOR, na ética dos bons costumes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Dai e receberei, na lei Universal do bom viver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AMOR com amor se paga, amar é ser Iluminado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Nós amamos os amigos como irmãos maiores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Pois é de Deus este mandamento bem perfeito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AMOR é o que Deus espera da Sua humanidade</a:t>
            </a:r>
          </a:p>
        </p:txBody>
      </p:sp>
    </p:spTree>
    <p:extLst>
      <p:ext uri="{BB962C8B-B14F-4D97-AF65-F5344CB8AC3E}">
        <p14:creationId xmlns:p14="http://schemas.microsoft.com/office/powerpoint/2010/main" val="2204447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302836" cy="73152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484909"/>
            <a:ext cx="1134687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CONFIAR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PODER CÓSMICO...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Como nada sei do futuro, confio no poder Cósmico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Muitas vezes questiono minhas escolhas, se acertei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Faço muita coisa baseada na ética e bons costumes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Nem tudo deixa minha alma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feliz ,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mas confio em Deus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Já sofri muito na vida, temo as perdas e separações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Deixo-me guiar pela intuição  o e fé amor que tenho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Sei que Deus faz o melhor para quem </a:t>
            </a:r>
            <a:r>
              <a:rPr lang="pt-B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Nêle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confia...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893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964" y="0"/>
            <a:ext cx="12385964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526473"/>
            <a:ext cx="1177636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SÓ O VERDADEIRO AMOR CONSTRÓI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VERDADEIRO AMOR É DEUS EM AÇÃO AGINDO NA ALMA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UM AMOR QUE SALVA, CONFORTA, RESPEITA,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PERSEVERA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LUTA CONTRA O MAL, É BENDITO, COMPREENSIVO, BOM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AMOR SOFRE COM O SOFRIMENTO, CHORA E COMOVE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BOM EXEMPLO E CONSELHEIRO,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LUZ  NOS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CAMINHOS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MUITO HUMANO, SOFRE PELA DESTRUIÇÃO DO PLANETA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AMOR É CHEIO DE ESPERANÇA NA SALVAÇÃO E BEM...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980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34291" y="332509"/>
            <a:ext cx="107788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      ENTENDER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CAMINHO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Como entender a solidão que cada um traz na alma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Mesmo em meio a multidão, sempre bate a melancolia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 vazio do existir, alma saudade de um não sei o quê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Serão do inconsciente de vidas passadas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remanescentes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habitam a </a:t>
            </a:r>
            <a:r>
              <a:rPr lang="pt-B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psiquê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afligindo a vida presente, real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Nos mistérios da existência humana aqui neste planeta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Quantas perguntas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há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caminho da vida peregrinar.</a:t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/>
            </a:r>
            <a:b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</p:txBody>
      </p:sp>
    </p:spTree>
    <p:extLst>
      <p:ext uri="{BB962C8B-B14F-4D97-AF65-F5344CB8AC3E}">
        <p14:creationId xmlns:p14="http://schemas.microsoft.com/office/powerpoint/2010/main" val="20276969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78872" y="289679"/>
            <a:ext cx="1149927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                     FALAR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COM DEUS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 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Como é bom poder falar com Deus: a vida entregar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Em qualquer lugar, qualquer hora, sempre </a:t>
            </a:r>
            <a:r>
              <a:rPr lang="pt-BR" sz="3200" b="1" dirty="0" err="1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coloquiar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Ouvir a voz de Deus em sua majestosa bela criação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Buscar Deus dá alegria e êxtase, amor contemplação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A fé não se mede, ela existe dentro de cada coração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a verdadeira entrega ao poder Máximo, Onipotente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Deixar-se </a:t>
            </a: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guiar pelas veredas da proteção e iluminação.</a:t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/>
            </a:r>
            <a:br>
              <a:rPr lang="pt-BR" sz="32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</a:br>
            <a:endParaRPr lang="pt-BR" sz="32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44730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73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49382"/>
            <a:ext cx="1180407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CRÉDITOS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CRIAÇÃO DE ESTILO DE FAZER POEMA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EM SETE FRASES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MAIS SETE PALAVRAS POR FRASE, E MAIS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COMPLEMENTOS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MONOSSILIBÁTICOS PARA DAR MAIS COESÃO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CRIAÇÃO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POETISA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RECANTO DAS LETRAS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WWW.NORMASILVEIRAMORAES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.</a:t>
            </a:r>
          </a:p>
          <a:p>
            <a:pPr algn="ctr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RECANTODASLETRAS.COM 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6312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288982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77091" y="290945"/>
            <a:ext cx="11776364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CRÉDITOS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POESIAS PENSAMENTOS E FORMATAÇÃO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IMAGENS PESSOAIS –PRAIA JACARÉ EM CARAGUATATUBA 07/09/2014</a:t>
            </a:r>
          </a:p>
          <a:p>
            <a:pPr algn="ctr"/>
            <a:r>
              <a:rPr lang="pt-BR" sz="40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MÚSICA- STRINGS CLAIRE DE LUNE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3"/>
              </a:rPr>
              <a:t>RECANTODASLETRAS.COM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4"/>
              </a:rPr>
              <a:t>WWW.SERGRASAN.COM/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linkClick r:id="rId4"/>
              </a:rPr>
              <a:t>NORMASILVEIRAMORAESSLIDES</a:t>
            </a:r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8308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Cambria">
      <a:maj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mbria" panose="02040503050406030204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105</TotalTime>
  <Words>138</Words>
  <Application>Microsoft Office PowerPoint</Application>
  <PresentationFormat>Widescreen</PresentationFormat>
  <Paragraphs>50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5" baseType="lpstr">
      <vt:lpstr>Arial</vt:lpstr>
      <vt:lpstr>Cambria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15</cp:revision>
  <dcterms:created xsi:type="dcterms:W3CDTF">2014-09-11T00:07:10Z</dcterms:created>
  <dcterms:modified xsi:type="dcterms:W3CDTF">2014-09-11T19:22:46Z</dcterms:modified>
  <cp:contentStatus/>
</cp:coreProperties>
</file>