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1" r:id="rId6"/>
    <p:sldId id="262" r:id="rId7"/>
    <p:sldId id="264" r:id="rId8"/>
    <p:sldId id="263" r:id="rId9"/>
    <p:sldId id="265" r:id="rId10"/>
    <p:sldId id="266" r:id="rId11"/>
    <p:sldId id="267" r:id="rId12"/>
    <p:sldId id="268" r:id="rId13"/>
    <p:sldId id="271" r:id="rId14"/>
    <p:sldId id="272" r:id="rId15"/>
    <p:sldId id="273" r:id="rId16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D4D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>
      <p:cViewPr varScale="1">
        <p:scale>
          <a:sx n="101" d="100"/>
          <a:sy n="101" d="100"/>
        </p:scale>
        <p:origin x="72" y="22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FR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fr-FR"/>
          </a:p>
        </p:txBody>
      </p:sp>
      <p:sp>
        <p:nvSpPr>
          <p:cNvPr id="1843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843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843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FR"/>
          </a:p>
        </p:txBody>
      </p:sp>
      <p:sp>
        <p:nvSpPr>
          <p:cNvPr id="1843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2DC8F95-D555-4461-829C-DB60AE18F86A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30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6C83F8-FD98-471C-AFEB-8D17DA7B525C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E2B7D1-2075-46D6-972B-73E7C952289B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56995F-1EA4-4C58-8E50-6F5FF53D0667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A91B86-10A0-457F-AFE4-3564AD24B509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734833-D5A4-4977-BD20-7444EAF37674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824381-7EEF-42AD-AF3B-0E8BB4AD7CCB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5A7FD6-4D65-4077-AFBA-C80F836DF427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A7DCC8-D1A9-43B1-A9CC-2AE2B70C4077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857637-70F8-4E7D-BAE6-152770665297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60F483-337E-4234-B5BD-EEF72422D704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C3451A-7B08-4E8A-91B5-32EA63C9B9D1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EEEF96A-19EC-4FDA-A20B-1513F4A4425F}" type="slidenum">
              <a:rPr lang="fr-FR"/>
              <a:pPr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3976"/>
            <a:ext cx="9144000" cy="6881976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V="1">
            <a:off x="0" y="-23976"/>
            <a:ext cx="9260472" cy="6981429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331640" y="332656"/>
            <a:ext cx="7416824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PESCARIA DE </a:t>
            </a:r>
          </a:p>
          <a:p>
            <a:endParaRPr lang="pt-BR" sz="6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r>
              <a:rPr lang="pt-BR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SENTIMENTOS </a:t>
            </a:r>
            <a:r>
              <a:rPr lang="pt-BR" sz="6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</a:t>
            </a:r>
          </a:p>
          <a:p>
            <a:endParaRPr lang="pt-BR" sz="6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r>
              <a:rPr lang="pt-BR" sz="66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ESPERANÇA</a:t>
            </a:r>
            <a:endParaRPr lang="pt-BR" sz="66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395536" y="5877273"/>
            <a:ext cx="52565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AUTOMÁTICO</a:t>
            </a:r>
            <a:endParaRPr lang="pt-BR" sz="3600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1026" name="Imagem 363" descr="a pas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540" y="-137562"/>
            <a:ext cx="5610225" cy="113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Imagem 363" descr="a pas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844122" flipV="1">
            <a:off x="1187624" y="1424248"/>
            <a:ext cx="4775359" cy="96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22486" y="1752122"/>
            <a:ext cx="7766078" cy="1027089"/>
          </a:xfrm>
          <a:prstGeom prst="rect">
            <a:avLst/>
          </a:prstGeom>
        </p:spPr>
      </p:pic>
    </p:spTree>
  </p:cSld>
  <p:clrMapOvr>
    <a:masterClrMapping/>
  </p:clrMapOvr>
  <p:transition advTm="15000">
    <p:sndAc>
      <p:stSnd loop="1">
        <p:snd r:embed="rId2" name="Over tne Raibo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80512" cy="6858000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90" y="-30688"/>
            <a:ext cx="9169122" cy="6888688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985668" y="3244334"/>
            <a:ext cx="2487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/>
              <a:t> </a:t>
            </a:r>
          </a:p>
        </p:txBody>
      </p:sp>
      <p:sp>
        <p:nvSpPr>
          <p:cNvPr id="6" name="Retângulo 5"/>
          <p:cNvSpPr/>
          <p:nvPr/>
        </p:nvSpPr>
        <p:spPr>
          <a:xfrm>
            <a:off x="0" y="116632"/>
            <a:ext cx="83164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golian Baiti" panose="03000500000000000000" pitchFamily="66" charset="0"/>
                <a:cs typeface="Mongolian Baiti" panose="03000500000000000000" pitchFamily="66" charset="0"/>
              </a:rPr>
              <a:t>Hoje resolvi sair para </a:t>
            </a:r>
            <a:r>
              <a:rPr lang="pt-BR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golian Baiti" panose="03000500000000000000" pitchFamily="66" charset="0"/>
                <a:cs typeface="Mongolian Baiti" panose="03000500000000000000" pitchFamily="66" charset="0"/>
              </a:rPr>
              <a:t>pescar.</a:t>
            </a:r>
            <a:endParaRPr lang="pt-BR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golian Baiti" panose="03000500000000000000" pitchFamily="66" charset="0"/>
              <a:cs typeface="Mongolian Baiti" panose="03000500000000000000" pitchFamily="66" charset="0"/>
            </a:endParaRPr>
          </a:p>
          <a:p>
            <a:r>
              <a:rPr lang="pt-BR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golian Baiti" panose="03000500000000000000" pitchFamily="66" charset="0"/>
                <a:cs typeface="Mongolian Baiti" panose="03000500000000000000" pitchFamily="66" charset="0"/>
              </a:rPr>
              <a:t> Resolvi refletir o que pesco de </a:t>
            </a:r>
            <a:r>
              <a:rPr lang="pt-BR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golian Baiti" panose="03000500000000000000" pitchFamily="66" charset="0"/>
                <a:cs typeface="Mongolian Baiti" panose="03000500000000000000" pitchFamily="66" charset="0"/>
              </a:rPr>
              <a:t>sentimentos.</a:t>
            </a:r>
            <a:endParaRPr lang="pt-BR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golian Baiti" panose="03000500000000000000" pitchFamily="66" charset="0"/>
              <a:cs typeface="Mongolian Baiti" panose="03000500000000000000" pitchFamily="66" charset="0"/>
            </a:endParaRPr>
          </a:p>
        </p:txBody>
      </p:sp>
      <p:pic>
        <p:nvPicPr>
          <p:cNvPr id="2050" name="Imagem 363" descr="a pas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817" y="111400"/>
            <a:ext cx="5155828" cy="113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Imagem 363" descr="a pas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452564"/>
            <a:ext cx="4094439" cy="10409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Imagem 363" descr="a pas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2102475"/>
            <a:ext cx="5466210" cy="11222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3950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7204348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80528" y="-31651"/>
            <a:ext cx="9350846" cy="7235999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323528" y="274638"/>
            <a:ext cx="981666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golian Baiti" panose="03000500000000000000" pitchFamily="66" charset="0"/>
                <a:cs typeface="Mongolian Baiti" panose="03000500000000000000" pitchFamily="66" charset="0"/>
              </a:rPr>
              <a:t>Logo ao recomeçar o dia orei ao </a:t>
            </a:r>
            <a:r>
              <a:rPr lang="pt-BR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golian Baiti" panose="03000500000000000000" pitchFamily="66" charset="0"/>
                <a:cs typeface="Mongolian Baiti" panose="03000500000000000000" pitchFamily="66" charset="0"/>
              </a:rPr>
              <a:t>levantar.</a:t>
            </a:r>
            <a:endParaRPr lang="pt-BR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golian Baiti" panose="03000500000000000000" pitchFamily="66" charset="0"/>
              <a:cs typeface="Mongolian Baiti" panose="030005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0428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86575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5524" y="-136575"/>
            <a:ext cx="9278044" cy="702315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79512" y="240031"/>
            <a:ext cx="8352928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j</a:t>
            </a:r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á pesquei uns peixinhos de bons </a:t>
            </a:r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pensamentos.</a:t>
            </a:r>
            <a:endParaRPr lang="pt-BR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23241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9392"/>
            <a:ext cx="9252520" cy="7056784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12340"/>
            <a:ext cx="9252520" cy="714174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23528" y="116632"/>
            <a:ext cx="849694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 atrasei e perdi a </a:t>
            </a:r>
            <a:r>
              <a:rPr lang="pt-BR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condução,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Pesquei neste momento raiva, fiquei </a:t>
            </a:r>
            <a:r>
              <a:rPr lang="pt-BR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nervosa.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345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6077"/>
            <a:ext cx="9144000" cy="7611541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9716" y="-22474"/>
            <a:ext cx="9173716" cy="7771953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79512" y="0"/>
            <a:ext cx="87129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Esperando pelo próximo Ônibus, que situação!</a:t>
            </a:r>
          </a:p>
          <a:p>
            <a:r>
              <a:rPr lang="pt-BR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Me encontro com uma Van lotada </a:t>
            </a:r>
            <a:r>
              <a:rPr lang="pt-BR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pavorosa.</a:t>
            </a:r>
            <a:endParaRPr lang="pt-BR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3893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6" name="Espaço Reservado para Conteúdo 5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6190" y="-31229"/>
            <a:ext cx="9201150" cy="7128792"/>
          </a:xfr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87163" y="-99392"/>
            <a:ext cx="9339683" cy="7344816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51520" y="-31229"/>
            <a:ext cx="864096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Chegando ao trabalho mais calma, dou bom dia....</a:t>
            </a:r>
          </a:p>
          <a:p>
            <a:r>
              <a:rPr lang="pt-BR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Ando </a:t>
            </a:r>
            <a:r>
              <a:rPr lang="pt-BR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frustrada </a:t>
            </a:r>
            <a:r>
              <a:rPr lang="pt-BR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o baixo salário, sem </a:t>
            </a:r>
            <a:r>
              <a:rPr lang="pt-BR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incentivo.</a:t>
            </a:r>
            <a:endParaRPr lang="pt-BR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r>
              <a:rPr lang="pt-BR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Mas tento não pensar e mudar para obter </a:t>
            </a:r>
            <a:r>
              <a:rPr lang="pt-BR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melhoria.</a:t>
            </a:r>
            <a:endParaRPr lang="pt-BR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r>
              <a:rPr lang="pt-BR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Tentando enfrentar o pensamento </a:t>
            </a:r>
            <a:r>
              <a:rPr lang="pt-BR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negativo.</a:t>
            </a:r>
            <a:endParaRPr lang="pt-BR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endParaRPr lang="pt-BR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5434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00"/>
    </mc:Choice>
    <mc:Fallback xmlns="">
      <p:transition spd="slow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9922"/>
            <a:ext cx="9252520" cy="6848078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35396"/>
            <a:ext cx="9361040" cy="7128792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755576" y="274638"/>
            <a:ext cx="793122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Tento fazer tudo da melhor </a:t>
            </a:r>
            <a:r>
              <a:rPr lang="pt-BR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maneira.</a:t>
            </a:r>
            <a:endParaRPr lang="pt-BR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r>
              <a:rPr lang="pt-BR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Para que tenha bons </a:t>
            </a:r>
            <a:r>
              <a:rPr lang="pt-BR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rendimentos.</a:t>
            </a:r>
            <a:endParaRPr lang="pt-BR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r>
              <a:rPr lang="pt-BR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Deixo para lá de pensar em </a:t>
            </a:r>
            <a:r>
              <a:rPr lang="pt-BR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asneira.</a:t>
            </a:r>
            <a:endParaRPr lang="pt-BR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r>
              <a:rPr lang="pt-BR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Para pescar bons </a:t>
            </a:r>
            <a:r>
              <a:rPr lang="pt-BR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pensamentos.</a:t>
            </a:r>
            <a:endParaRPr lang="pt-BR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214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00"/>
    </mc:Choice>
    <mc:Fallback xmlns="">
      <p:transition spd="slow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251504" cy="6957392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898" y="-99392"/>
            <a:ext cx="9406433" cy="7128792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79512" y="0"/>
            <a:ext cx="864096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A vida é para ser </a:t>
            </a:r>
            <a:r>
              <a:rPr lang="pt-BR" sz="32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vivida. </a:t>
            </a:r>
            <a:endParaRPr lang="pt-BR" sz="3200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r>
              <a:rPr lang="pt-BR" sz="32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 Não há outra saída ou </a:t>
            </a:r>
            <a:r>
              <a:rPr lang="pt-BR" sz="32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alternativa.</a:t>
            </a:r>
            <a:endParaRPr lang="pt-BR" sz="3200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r>
              <a:rPr lang="pt-BR" sz="32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 Se ficar o bicho come como </a:t>
            </a:r>
            <a:r>
              <a:rPr lang="pt-BR" sz="32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comida.</a:t>
            </a:r>
            <a:endParaRPr lang="pt-BR" sz="3200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r>
              <a:rPr lang="pt-BR" sz="32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 </a:t>
            </a:r>
            <a:r>
              <a:rPr lang="pt-BR" sz="32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Se correr </a:t>
            </a:r>
            <a:r>
              <a:rPr lang="pt-BR" sz="32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o anzol pega na </a:t>
            </a:r>
            <a:r>
              <a:rPr lang="pt-BR" sz="32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saída.</a:t>
            </a:r>
            <a:endParaRPr lang="pt-BR" sz="3200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endParaRPr lang="pt-BR" sz="3200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4574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00"/>
    </mc:Choice>
    <mc:Fallback xmlns="">
      <p:transition spd="slow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71400"/>
            <a:ext cx="9166473" cy="7128792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1679" y="-171400"/>
            <a:ext cx="9188152" cy="7272808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79513" y="476672"/>
            <a:ext cx="878497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b="1" dirty="0">
                <a:latin typeface="Monotype Corsiva" panose="03010101010201010101" pitchFamily="66" charset="0"/>
              </a:rPr>
              <a:t>Na pescaria da vida, vamos </a:t>
            </a:r>
            <a:r>
              <a:rPr lang="pt-BR" sz="3200" b="1" dirty="0" smtClean="0">
                <a:latin typeface="Monotype Corsiva" panose="03010101010201010101" pitchFamily="66" charset="0"/>
              </a:rPr>
              <a:t>construindo.</a:t>
            </a:r>
            <a:endParaRPr lang="pt-BR" sz="3200" b="1" dirty="0">
              <a:latin typeface="Monotype Corsiva" panose="03010101010201010101" pitchFamily="66" charset="0"/>
            </a:endParaRPr>
          </a:p>
          <a:p>
            <a:r>
              <a:rPr lang="pt-BR" sz="3200" b="1" dirty="0">
                <a:latin typeface="Monotype Corsiva" panose="03010101010201010101" pitchFamily="66" charset="0"/>
              </a:rPr>
              <a:t> O SER é mais importante e </a:t>
            </a:r>
            <a:r>
              <a:rPr lang="pt-BR" sz="3200" b="1" dirty="0" smtClean="0">
                <a:latin typeface="Monotype Corsiva" panose="03010101010201010101" pitchFamily="66" charset="0"/>
              </a:rPr>
              <a:t>significante.</a:t>
            </a:r>
            <a:endParaRPr lang="pt-BR" sz="3200" b="1" dirty="0">
              <a:latin typeface="Monotype Corsiva" panose="03010101010201010101" pitchFamily="66" charset="0"/>
            </a:endParaRPr>
          </a:p>
          <a:p>
            <a:r>
              <a:rPr lang="pt-BR" sz="3200" b="1" dirty="0">
                <a:latin typeface="Monotype Corsiva" panose="03010101010201010101" pitchFamily="66" charset="0"/>
              </a:rPr>
              <a:t> Do que seguir o que vai </a:t>
            </a:r>
            <a:r>
              <a:rPr lang="pt-BR" sz="3200" b="1" dirty="0" smtClean="0">
                <a:latin typeface="Monotype Corsiva" panose="03010101010201010101" pitchFamily="66" charset="0"/>
              </a:rPr>
              <a:t>destruindo.</a:t>
            </a:r>
            <a:endParaRPr lang="pt-BR" sz="3200" b="1" dirty="0">
              <a:latin typeface="Monotype Corsiva" panose="03010101010201010101" pitchFamily="66" charset="0"/>
            </a:endParaRPr>
          </a:p>
          <a:p>
            <a:r>
              <a:rPr lang="pt-BR" sz="3200" b="1" dirty="0">
                <a:latin typeface="Monotype Corsiva" panose="03010101010201010101" pitchFamily="66" charset="0"/>
              </a:rPr>
              <a:t> O </a:t>
            </a:r>
            <a:r>
              <a:rPr lang="pt-BR" sz="32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melhor </a:t>
            </a:r>
            <a:r>
              <a:rPr lang="pt-BR" sz="3200" b="1" dirty="0">
                <a:latin typeface="Monotype Corsiva" panose="03010101010201010101" pitchFamily="66" charset="0"/>
              </a:rPr>
              <a:t>é Pescar e </a:t>
            </a:r>
            <a:r>
              <a:rPr lang="pt-BR" sz="3200" b="1" dirty="0" smtClean="0">
                <a:latin typeface="Monotype Corsiva" panose="03010101010201010101" pitchFamily="66" charset="0"/>
              </a:rPr>
              <a:t>construir </a:t>
            </a:r>
            <a:r>
              <a:rPr lang="pt-BR" sz="3200" b="1" dirty="0">
                <a:latin typeface="Monotype Corsiva" panose="03010101010201010101" pitchFamily="66" charset="0"/>
              </a:rPr>
              <a:t>uma vida abundante...</a:t>
            </a:r>
          </a:p>
        </p:txBody>
      </p:sp>
    </p:spTree>
    <p:extLst>
      <p:ext uri="{BB962C8B-B14F-4D97-AF65-F5344CB8AC3E}">
        <p14:creationId xmlns:p14="http://schemas.microsoft.com/office/powerpoint/2010/main" val="1089354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00"/>
    </mc:Choice>
    <mc:Fallback xmlns="">
      <p:transition spd="slow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872"/>
            <a:ext cx="9252520" cy="6967264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6268" y="-243408"/>
            <a:ext cx="9278788" cy="7344816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57200" y="116632"/>
            <a:ext cx="82296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pescaria pode haver </a:t>
            </a:r>
            <a:r>
              <a:rPr lang="pt-BR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tropeços.</a:t>
            </a:r>
            <a:endParaRPr lang="pt-BR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r>
              <a:rPr lang="pt-BR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A isca também pode </a:t>
            </a:r>
            <a:r>
              <a:rPr lang="pt-BR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falhar.</a:t>
            </a:r>
            <a:endParaRPr lang="pt-BR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r>
              <a:rPr lang="pt-BR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É</a:t>
            </a:r>
            <a:r>
              <a:rPr lang="pt-BR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nas </a:t>
            </a:r>
            <a:r>
              <a:rPr lang="pt-BR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atitudes </a:t>
            </a:r>
            <a:r>
              <a:rPr lang="pt-BR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pagamos o </a:t>
            </a:r>
            <a:r>
              <a:rPr lang="pt-BR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preço.</a:t>
            </a:r>
            <a:endParaRPr lang="pt-BR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r>
              <a:rPr lang="pt-BR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Para que o sucesso fazer </a:t>
            </a:r>
            <a:r>
              <a:rPr lang="pt-BR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brilhar.</a:t>
            </a:r>
            <a:endParaRPr lang="pt-BR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endParaRPr lang="pt-BR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0488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00"/>
    </mc:Choice>
    <mc:Fallback xmlns="">
      <p:transition spd="slow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81830" y="-55686"/>
            <a:ext cx="9225830" cy="7013078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80528" y="-171400"/>
            <a:ext cx="9324528" cy="7272808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79512" y="188641"/>
            <a:ext cx="784887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Mesmo que seu peixe de hoje seja </a:t>
            </a:r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pequeno.</a:t>
            </a:r>
            <a:endParaRPr lang="pt-BR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Mesmo que nada tenha conseguido </a:t>
            </a:r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agora.</a:t>
            </a:r>
            <a:endParaRPr lang="pt-BR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2090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80528" y="79958"/>
            <a:ext cx="9270454" cy="7021450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52536" y="-171400"/>
            <a:ext cx="9479195" cy="7272808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407643" y="340420"/>
            <a:ext cx="648072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Segue e confie num </a:t>
            </a:r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amanhã sereno.</a:t>
            </a:r>
            <a:endParaRPr lang="pt-BR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Porque Deus não desampara e sabe </a:t>
            </a:r>
            <a:r>
              <a:rPr lang="pt-BR" sz="3200" dirty="0">
                <a:solidFill>
                  <a:schemeClr val="bg1"/>
                </a:solidFill>
                <a:latin typeface="Monotype Corsiva" panose="03010101010201010101" pitchFamily="66" charset="0"/>
              </a:rPr>
              <a:t>a </a:t>
            </a:r>
            <a:r>
              <a:rPr lang="pt-BR" sz="32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hora.</a:t>
            </a:r>
            <a:endParaRPr lang="pt-BR" sz="32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7592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38232"/>
          </a:xfrm>
        </p:spPr>
        <p:txBody>
          <a:bodyPr/>
          <a:lstStyle/>
          <a:p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32656"/>
            <a:ext cx="9168408" cy="6496769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9392"/>
            <a:ext cx="9361040" cy="70294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331640" y="332656"/>
            <a:ext cx="552636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DEUS AJUDE E</a:t>
            </a:r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ABENÇOE </a:t>
            </a:r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TODOS</a:t>
            </a:r>
            <a: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</a:t>
            </a:r>
          </a:p>
        </p:txBody>
      </p:sp>
    </p:spTree>
    <p:extLst>
      <p:ext uri="{BB962C8B-B14F-4D97-AF65-F5344CB8AC3E}">
        <p14:creationId xmlns:p14="http://schemas.microsoft.com/office/powerpoint/2010/main" val="240474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71400"/>
            <a:ext cx="9277652" cy="7056387"/>
          </a:xfrm>
        </p:spPr>
      </p:pic>
      <p:sp>
        <p:nvSpPr>
          <p:cNvPr id="5" name="CaixaDeTexto 4"/>
          <p:cNvSpPr txBox="1"/>
          <p:nvPr/>
        </p:nvSpPr>
        <p:spPr>
          <a:xfrm>
            <a:off x="0" y="620688"/>
            <a:ext cx="987782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Pescaria de sentimentos e esperança.</a:t>
            </a:r>
          </a:p>
          <a:p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Autor: Norma Aparecida Silveira Moraes.</a:t>
            </a:r>
          </a:p>
          <a:p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Formatação: Dorotéia Gomes</a:t>
            </a:r>
          </a:p>
          <a:p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Internet.</a:t>
            </a:r>
          </a:p>
          <a:p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Divulgação: www.sergrasan.com/doroteiagomesslides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323528" y="3717032"/>
            <a:ext cx="431079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doroteiagomes06@gmail.com</a:t>
            </a:r>
            <a:endParaRPr lang="pt-BR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323528" y="4301808"/>
            <a:ext cx="41755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Psico.norman@gmail.com</a:t>
            </a:r>
            <a:endParaRPr lang="pt-BR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2884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000"/>
    </mc:Choice>
    <mc:Fallback xmlns="">
      <p:transition spd="slow" advTm="3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500"/>
                            </p:stCondLst>
                            <p:childTnLst>
                              <p:par>
                                <p:cTn id="1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</p:bld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pescaria de sentimentos e esperança</Template>
  <TotalTime>1</TotalTime>
  <Words>311</Words>
  <Application>Microsoft Office PowerPoint</Application>
  <PresentationFormat>Apresentação na tela (4:3)</PresentationFormat>
  <Paragraphs>47</Paragraphs>
  <Slides>15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19" baseType="lpstr">
      <vt:lpstr>Arial</vt:lpstr>
      <vt:lpstr>Mongolian Baiti</vt:lpstr>
      <vt:lpstr>Monotype Corsiva</vt:lpstr>
      <vt:lpstr>Modèle par défaut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dc:description>A lire sans seulement survoler</dc:description>
  <cp:lastModifiedBy>User</cp:lastModifiedBy>
  <cp:revision>1</cp:revision>
  <dcterms:created xsi:type="dcterms:W3CDTF">2013-08-01T13:43:26Z</dcterms:created>
  <dcterms:modified xsi:type="dcterms:W3CDTF">2013-08-01T13:45:23Z</dcterms:modified>
  <cp:category>REFLEXÃO</cp:category>
</cp:coreProperties>
</file>