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79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81" r:id="rId25"/>
    <p:sldId id="282" r:id="rId26"/>
    <p:sldId id="283" r:id="rId27"/>
    <p:sldId id="284" r:id="rId28"/>
    <p:sldId id="278" r:id="rId29"/>
    <p:sldId id="285" r:id="rId3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15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609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61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757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507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1517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4008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1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62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10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089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0BCE0-F7A3-4484-8FBB-8D9A78FBE512}" type="datetimeFigureOut">
              <a:rPr lang="pt-BR" smtClean="0"/>
              <a:t>02/12/2013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70CC3-B636-47D2-96CF-2CEB15D23F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7125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raesslides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12619" y="332509"/>
            <a:ext cx="11610109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NATAL</a:t>
            </a: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 </a:t>
            </a:r>
            <a:r>
              <a:rPr lang="pt-BR" sz="7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L</a:t>
            </a:r>
            <a:r>
              <a:rPr lang="pt-BR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EMBRANÇAS </a:t>
            </a:r>
            <a:r>
              <a:rPr lang="pt-BR" sz="7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E REFLEXÕES</a:t>
            </a:r>
            <a:r>
              <a:rPr lang="pt-BR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...</a:t>
            </a:r>
          </a:p>
          <a:p>
            <a:pPr algn="ctr"/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AUTORIA</a:t>
            </a:r>
          </a:p>
          <a:p>
            <a:pPr algn="ctr"/>
            <a:r>
              <a:rPr lang="pt-BR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</a:rPr>
              <a:t>NORMA APARECIDA SILVEIRA DE MORAES</a:t>
            </a:r>
          </a:p>
          <a:p>
            <a:pPr algn="ctr"/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HRISTY" panose="02000000000000000000" pitchFamily="2" charset="0"/>
              <a:hlinkClick r:id="rId4"/>
            </a:endParaRP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  <a:hlinkClick r:id="rId4"/>
              </a:rPr>
              <a:t>WWW.SERGRASAN.COM/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HRISTY" panose="02000000000000000000" pitchFamily="2" charset="0"/>
                <a:hlinkClick r:id="rId4"/>
              </a:rPr>
              <a:t>NORMASILVEIRAMORAESSLIDES</a:t>
            </a:r>
            <a:endParaRPr lang="pt-BR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HRISTY" panose="02000000000000000000" pitchFamily="2" charset="0"/>
            </a:endParaRPr>
          </a:p>
          <a:p>
            <a:pPr algn="ctr"/>
            <a:endParaRPr lang="pt-BR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HRIST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6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  <p:sndAc>
          <p:stSnd loop="1">
            <p:snd r:embed="rId2" name="bob marley - a reggae christmas - feliz navidad.wav"/>
          </p:stSnd>
        </p:sndAc>
      </p:transition>
    </mc:Choice>
    <mc:Fallback xmlns="">
      <p:transition spd="slow" advClick="0" advTm="18000">
        <p:fade/>
        <p:sndAc>
          <p:stSnd loop="1">
            <p:snd r:embed="rId5" name="bob marley - a reggae christmas - feliz navid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330544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80109" y="365125"/>
            <a:ext cx="118872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Natal é uma data de muitas reflexões, dois lados num paradoxo total.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um lado festas, luzes, presentes, alegria e do outro pobreza, fome, violência, falta de lares, educação, empregos, inclusão social, proteção às crianças, doentes e idosos.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Natal é tempo de orações, confraternização e doação também....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ADOTE UMA CRIANÇA, OU DOE ALIMENTOS A UMA FAMILÍA POBRE...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DOE ALGUMA COISA...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83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46364"/>
            <a:ext cx="114161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Natal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está chegando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Enfeitam-se as casas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cidade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em minha alma paradoxalmente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Existe a luta entre tristeza e felicidade</a:t>
            </a:r>
          </a:p>
        </p:txBody>
      </p:sp>
    </p:spTree>
    <p:extLst>
      <p:ext uri="{BB962C8B-B14F-4D97-AF65-F5344CB8AC3E}">
        <p14:creationId xmlns:p14="http://schemas.microsoft.com/office/powerpoint/2010/main" val="25774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6279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039091" y="595745"/>
            <a:ext cx="106125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Lembranças de vida tão distante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 que foi a pobreza de minha vida, recordação...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Infância onde Papai Noel era para poucos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Ficava a noite inteira esperando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presente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então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182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104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23454" y="415636"/>
            <a:ext cx="1177636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que ainda gostava no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Natal, de vez em quando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Era o almoço na casa de meus avós maternos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almoço muito bom, família reunida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Trocamos abraços fraternos</a:t>
            </a:r>
          </a:p>
        </p:txBody>
      </p:sp>
    </p:spTree>
    <p:extLst>
      <p:ext uri="{BB962C8B-B14F-4D97-AF65-F5344CB8AC3E}">
        <p14:creationId xmlns:p14="http://schemas.microsoft.com/office/powerpoint/2010/main" val="179191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8269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63236" y="124691"/>
            <a:ext cx="117070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a fantasia de Papai Noel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Ficava viva no meu coração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Porque via todas meninas com suas bonecas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lágrimas sofridas me caiam pelo chão</a:t>
            </a:r>
          </a:p>
        </p:txBody>
      </p:sp>
    </p:spTree>
    <p:extLst>
      <p:ext uri="{BB962C8B-B14F-4D97-AF65-F5344CB8AC3E}">
        <p14:creationId xmlns:p14="http://schemas.microsoft.com/office/powerpoint/2010/main" val="202177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98764" y="249382"/>
            <a:ext cx="1130530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Fui crescendo, mudanças de vida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Fui parar então num orfanato, separação...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Lá eu ganhava roupas e um calçado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Ficava feliz, mas sentia saudade 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casa,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dos irmãos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6752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526"/>
            <a:ext cx="12192000" cy="709352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74073" y="207818"/>
            <a:ext cx="1166552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Aprendi outro conceito do Natal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Reflexão e religiosidade permeava então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busca de encontrar conforto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 dedicava a cantar a canção, e fazer oração.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6650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4"/>
            <a:ext cx="12191999" cy="724592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46364" y="166255"/>
            <a:ext cx="1159625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Hoje adoto uma criança no Natal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doar o presente que sempre esperei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brinquedo,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uma roupa, um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Natal de fantasias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Coisa que a criança deseja,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realizarei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9211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85963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63236" y="290945"/>
            <a:ext cx="1210887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mim Natal é reflexão, fico a pensar nos pobres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Momentos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muita melancolia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Prefiro ficar fazendo minhas preces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consigo compartilhar alegria</a:t>
            </a:r>
          </a:p>
        </p:txBody>
      </p:sp>
    </p:spTree>
    <p:extLst>
      <p:ext uri="{BB962C8B-B14F-4D97-AF65-F5344CB8AC3E}">
        <p14:creationId xmlns:p14="http://schemas.microsoft.com/office/powerpoint/2010/main" val="313384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-207818"/>
            <a:ext cx="12330545" cy="706581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65018" y="0"/>
            <a:ext cx="108481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Relembro minha pobre infância também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Sem um brinquedo ou uma roupa nova para usar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Quanta criança passa por este contexto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Só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quem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já passou sabe o que é sentir e chorar</a:t>
            </a:r>
          </a:p>
        </p:txBody>
      </p:sp>
    </p:spTree>
    <p:extLst>
      <p:ext uri="{BB962C8B-B14F-4D97-AF65-F5344CB8AC3E}">
        <p14:creationId xmlns:p14="http://schemas.microsoft.com/office/powerpoint/2010/main" val="256045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7176655"/>
          </a:xfrm>
        </p:spPr>
      </p:pic>
      <p:sp>
        <p:nvSpPr>
          <p:cNvPr id="5" name="CaixaDeTexto 4"/>
          <p:cNvSpPr txBox="1"/>
          <p:nvPr/>
        </p:nvSpPr>
        <p:spPr>
          <a:xfrm>
            <a:off x="443345" y="235527"/>
            <a:ext cx="1152698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vejo a hora que chegue o Ano Novo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data que celebro alegremente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mim é a esperança, votos...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fazer sempre um ano diferente</a:t>
            </a:r>
          </a:p>
        </p:txBody>
      </p:sp>
    </p:spTree>
    <p:extLst>
      <p:ext uri="{BB962C8B-B14F-4D97-AF65-F5344CB8AC3E}">
        <p14:creationId xmlns:p14="http://schemas.microsoft.com/office/powerpoint/2010/main" val="261620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192000" cy="707967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84909" y="180109"/>
            <a:ext cx="114022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 Natal, penso nos pobres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 doentes nos hospitais, falta de comida na mesa,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Pessoas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desesperadas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, desempregadas e infelizes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Nas tristezas de quem não pode ter um Natal digno,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 defesas...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93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1999" cy="6968836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43345" y="401782"/>
            <a:ext cx="11208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 emociona com as luzes da cidade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choro na noite de Natal, não tem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jeito,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Uma emoção profunda toma conta de mim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aperto grande no fundo do peito...</a:t>
            </a:r>
          </a:p>
        </p:txBody>
      </p:sp>
    </p:spTree>
    <p:extLst>
      <p:ext uri="{BB962C8B-B14F-4D97-AF65-F5344CB8AC3E}">
        <p14:creationId xmlns:p14="http://schemas.microsoft.com/office/powerpoint/2010/main" val="522960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7176654"/>
          </a:xfrm>
        </p:spPr>
      </p:pic>
      <p:sp>
        <p:nvSpPr>
          <p:cNvPr id="9" name="CaixaDeTexto 8"/>
          <p:cNvSpPr txBox="1"/>
          <p:nvPr/>
        </p:nvSpPr>
        <p:spPr>
          <a:xfrm>
            <a:off x="304800" y="180109"/>
            <a:ext cx="117486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Agradeço a Deus por tudo que conquistei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Pela família linda que ganhei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Choro de emoção e também de gratidão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ter deixado tudo para o passado, superei...</a:t>
            </a:r>
          </a:p>
        </p:txBody>
      </p:sp>
    </p:spTree>
    <p:extLst>
      <p:ext uri="{BB962C8B-B14F-4D97-AF65-F5344CB8AC3E}">
        <p14:creationId xmlns:p14="http://schemas.microsoft.com/office/powerpoint/2010/main" val="306826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18"/>
            <a:ext cx="12192000" cy="7550727"/>
          </a:xfrm>
        </p:spPr>
      </p:pic>
      <p:sp>
        <p:nvSpPr>
          <p:cNvPr id="5" name="CaixaDeTexto 4"/>
          <p:cNvSpPr txBox="1"/>
          <p:nvPr/>
        </p:nvSpPr>
        <p:spPr>
          <a:xfrm>
            <a:off x="387927" y="365125"/>
            <a:ext cx="115131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superar não quer dizer esquecer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Porque me coloco no lugar de outras crianças também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Passando fome, na favela, outros países pobres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Esperando um presente, um prato de comida, de alguém...</a:t>
            </a:r>
          </a:p>
        </p:txBody>
      </p:sp>
    </p:spTree>
    <p:extLst>
      <p:ext uri="{BB962C8B-B14F-4D97-AF65-F5344CB8AC3E}">
        <p14:creationId xmlns:p14="http://schemas.microsoft.com/office/powerpoint/2010/main" val="288010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-110836"/>
            <a:ext cx="12288981" cy="7079672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221673"/>
            <a:ext cx="114715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Atualmente presenciamos muitas campanhas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amenizar sofrimentos e dar alegria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pouco de qualidade de vida intrínseca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direito de realizar uma fantasia</a:t>
            </a:r>
          </a:p>
        </p:txBody>
      </p:sp>
    </p:spTree>
    <p:extLst>
      <p:ext uri="{BB962C8B-B14F-4D97-AF65-F5344CB8AC3E}">
        <p14:creationId xmlns:p14="http://schemas.microsoft.com/office/powerpoint/2010/main" val="21817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0"/>
            <a:ext cx="12192000" cy="698269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32509" y="166255"/>
            <a:ext cx="1136072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Parabéns as pessoas solidárias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pouco de amor no Natal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cada um adotar uma criança ou família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Teremos um Natal de fartura para todos, mais igual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2211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30544" cy="7176653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443345" y="332509"/>
            <a:ext cx="114854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Natal significa o nascimento de amor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Amor solidário e confraternização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Desejos do mesmo inconsciente coletivo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quem festeja com solidariedade e benção</a:t>
            </a:r>
          </a:p>
        </p:txBody>
      </p:sp>
    </p:spTree>
    <p:extLst>
      <p:ext uri="{BB962C8B-B14F-4D97-AF65-F5344CB8AC3E}">
        <p14:creationId xmlns:p14="http://schemas.microsoft.com/office/powerpoint/2010/main" val="204499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236"/>
            <a:ext cx="12191999" cy="7398327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74072" y="318655"/>
            <a:ext cx="11457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Natal é uma data festiva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encontros, reencontros e reconciliação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todos, consigo mesmo, com o próximo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Fazer deste dia uma feliz união. </a:t>
            </a:r>
          </a:p>
        </p:txBody>
      </p:sp>
    </p:spTree>
    <p:extLst>
      <p:ext uri="{BB962C8B-B14F-4D97-AF65-F5344CB8AC3E}">
        <p14:creationId xmlns:p14="http://schemas.microsoft.com/office/powerpoint/2010/main" val="46405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3"/>
            <a:ext cx="12192000" cy="7051964"/>
          </a:xfrm>
        </p:spPr>
      </p:pic>
      <p:sp>
        <p:nvSpPr>
          <p:cNvPr id="5" name="CaixaDeTexto 4"/>
          <p:cNvSpPr txBox="1"/>
          <p:nvPr/>
        </p:nvSpPr>
        <p:spPr>
          <a:xfrm>
            <a:off x="471055" y="180109"/>
            <a:ext cx="112498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presente 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Natal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você dá para uma criança pobre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Pode ser a única roupa que ele neste ano ganhará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Pode ser um momento de verdadeira felicidade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presentinho que no seu sapatinho Papai Noel deixará</a:t>
            </a:r>
          </a:p>
        </p:txBody>
      </p:sp>
    </p:spTree>
    <p:extLst>
      <p:ext uri="{BB962C8B-B14F-4D97-AF65-F5344CB8AC3E}">
        <p14:creationId xmlns:p14="http://schemas.microsoft.com/office/powerpoint/2010/main" val="143412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10"/>
            <a:ext cx="12192000" cy="7232073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365125"/>
            <a:ext cx="114715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tem uma coisa que amo no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Natal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São 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árvores,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cada uma mais linda 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coloridas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Luzes, nas janelas, corais nas igrejas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Choro de emoção, melancolia, de lembrar também de tanta gente sofrida</a:t>
            </a:r>
          </a:p>
        </p:txBody>
      </p:sp>
    </p:spTree>
    <p:extLst>
      <p:ext uri="{BB962C8B-B14F-4D97-AF65-F5344CB8AC3E}">
        <p14:creationId xmlns:p14="http://schemas.microsoft.com/office/powerpoint/2010/main" val="958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63236"/>
            <a:ext cx="115131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o amor incondicional nos envolvam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pensemos também na gratidão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 auto perdão e belos projetos para realizar.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Enfrentamento e superação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sejam 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nossa reflexão</a:t>
            </a:r>
          </a:p>
        </p:txBody>
      </p:sp>
    </p:spTree>
    <p:extLst>
      <p:ext uri="{BB962C8B-B14F-4D97-AF65-F5344CB8AC3E}">
        <p14:creationId xmlns:p14="http://schemas.microsoft.com/office/powerpoint/2010/main" val="97515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9381"/>
            <a:ext cx="12192000" cy="739832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35527"/>
            <a:ext cx="117070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há como acabar com as diferenças do mundo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Porque também o egoísmo de muitos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grande, individualismo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pensam em mais igualdade, fraternidade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Muitos não conseguem enxergar mais políticas de humanitarismo.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4503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04800"/>
            <a:ext cx="119149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Há muitas campanhas para ajudar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muitas vezes a doação é desviada, que tristeza...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pessoas inescrupulosas, insensíveis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não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sabem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enxergar que há infelicidade alheia, pobreza</a:t>
            </a:r>
          </a:p>
        </p:txBody>
      </p:sp>
    </p:spTree>
    <p:extLst>
      <p:ext uri="{BB962C8B-B14F-4D97-AF65-F5344CB8AC3E}">
        <p14:creationId xmlns:p14="http://schemas.microsoft.com/office/powerpoint/2010/main" val="1986458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415636"/>
            <a:ext cx="110697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Finalmente vamos conscientizar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cada família mudar e uma criança ou família adotar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Teremos um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Natal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mais humano para comemorar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vai mudar o munda, mas vamos todos nesta data se alegrar...</a:t>
            </a:r>
          </a:p>
        </p:txBody>
      </p:sp>
    </p:spTree>
    <p:extLst>
      <p:ext uri="{BB962C8B-B14F-4D97-AF65-F5344CB8AC3E}">
        <p14:creationId xmlns:p14="http://schemas.microsoft.com/office/powerpoint/2010/main" val="1274781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1999" cy="712123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249382"/>
            <a:ext cx="11457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Feliz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Natal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!!!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Ano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ovo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cheio de boas novidades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Paz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reine nos lares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Amor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seja o dom mais esperado em cada coração.</a:t>
            </a:r>
          </a:p>
        </p:txBody>
      </p:sp>
    </p:spTree>
    <p:extLst>
      <p:ext uri="{BB962C8B-B14F-4D97-AF65-F5344CB8AC3E}">
        <p14:creationId xmlns:p14="http://schemas.microsoft.com/office/powerpoint/2010/main" val="259134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637" y="-83127"/>
            <a:ext cx="12192000" cy="699654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15636" y="221673"/>
            <a:ext cx="1129145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FELIZ NATAL para todos!!!!!!!!!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Já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preparando, FELIZ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NATAL para todos!!!!!!!!!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Já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preparando,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um Ano Novo diferente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Sempre com mudanças positivas e bênçãos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Boa sorte e lapidação da alma e da mente.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ara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Ano Novo diferente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Sempre com mudanças positivas e bênçãos 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Boa sorte e lapidação da alma e da mente.</a:t>
            </a:r>
          </a:p>
        </p:txBody>
      </p:sp>
    </p:spTree>
    <p:extLst>
      <p:ext uri="{BB962C8B-B14F-4D97-AF65-F5344CB8AC3E}">
        <p14:creationId xmlns:p14="http://schemas.microsoft.com/office/powerpoint/2010/main" val="331440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0" y="-207818"/>
            <a:ext cx="12372109" cy="72736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1" y="249382"/>
            <a:ext cx="11055927" cy="6891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FFFF00"/>
                </a:solidFill>
                <a:latin typeface="AR CENA" panose="02000000000000000000" pitchFamily="2" charset="0"/>
              </a:rPr>
              <a:t>Poesia: Norma Aparecida Silveira de Moraes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 CENA" panose="02000000000000000000" pitchFamily="2" charset="0"/>
              </a:rPr>
              <a:t>Formatação: Norma Aparecida Silveira de Moraes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 CENA" panose="02000000000000000000" pitchFamily="2" charset="0"/>
              </a:rPr>
              <a:t>Imagens retiradas do Google imagens</a:t>
            </a:r>
          </a:p>
          <a:p>
            <a:r>
              <a:rPr lang="pt-BR" sz="4000" dirty="0" smtClean="0">
                <a:solidFill>
                  <a:srgbClr val="FFFF00"/>
                </a:solidFill>
                <a:latin typeface="AR CENA" panose="02000000000000000000" pitchFamily="2" charset="0"/>
              </a:rPr>
              <a:t>Música: Bob Marley- A reggae cristmas feliz natividade</a:t>
            </a: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AR CENA" panose="02000000000000000000" pitchFamily="2" charset="0"/>
              </a:rPr>
              <a:t>Divulgação em </a:t>
            </a:r>
            <a:r>
              <a:rPr lang="pt-BR" sz="4000" dirty="0">
                <a:solidFill>
                  <a:srgbClr val="FFFF00"/>
                </a:solidFill>
                <a:latin typeface="AR CENA" panose="02000000000000000000" pitchFamily="2" charset="0"/>
              </a:rPr>
              <a:t>m</a:t>
            </a:r>
            <a:r>
              <a:rPr lang="pt-BR" sz="4000" dirty="0" smtClean="0">
                <a:solidFill>
                  <a:srgbClr val="FFFF00"/>
                </a:solidFill>
                <a:latin typeface="AR CENA" panose="02000000000000000000" pitchFamily="2" charset="0"/>
              </a:rPr>
              <a:t>inha página</a:t>
            </a:r>
          </a:p>
          <a:p>
            <a:r>
              <a:rPr lang="pt-BR" sz="4000" dirty="0" smtClean="0">
                <a:solidFill>
                  <a:srgbClr val="00B0F0"/>
                </a:solidFill>
                <a:latin typeface="AR CENA" panose="02000000000000000000" pitchFamily="2" charset="0"/>
                <a:hlinkClick r:id="rId3"/>
              </a:rPr>
              <a:t>www.sergrasan.com/</a:t>
            </a:r>
          </a:p>
          <a:p>
            <a:r>
              <a:rPr lang="pt-BR" sz="4000" dirty="0" smtClean="0">
                <a:solidFill>
                  <a:srgbClr val="00B0F0"/>
                </a:solidFill>
                <a:latin typeface="AR CENA" panose="02000000000000000000" pitchFamily="2" charset="0"/>
                <a:hlinkClick r:id="rId3"/>
              </a:rPr>
              <a:t>normasilveiramoraesslides</a:t>
            </a:r>
            <a:endParaRPr lang="pt-BR" sz="4000" dirty="0" smtClean="0">
              <a:solidFill>
                <a:srgbClr val="00B0F0"/>
              </a:solidFill>
              <a:latin typeface="AR CENA" panose="02000000000000000000" pitchFamily="2" charset="0"/>
            </a:endParaRPr>
          </a:p>
          <a:p>
            <a:r>
              <a:rPr lang="pt-BR" sz="4000" dirty="0" smtClean="0">
                <a:solidFill>
                  <a:srgbClr val="00B0F0"/>
                </a:solidFill>
                <a:latin typeface="AR CENA" panose="02000000000000000000" pitchFamily="2" charset="0"/>
              </a:rPr>
              <a:t>Data: 02/12/2013 Suzano São Paulo</a:t>
            </a:r>
          </a:p>
          <a:p>
            <a:pPr algn="ctr"/>
            <a:r>
              <a:rPr lang="pt-BR" sz="4000" dirty="0" smtClean="0">
                <a:solidFill>
                  <a:srgbClr val="FFFF00"/>
                </a:solidFill>
                <a:latin typeface="AR CENA" panose="02000000000000000000" pitchFamily="2" charset="0"/>
              </a:rPr>
              <a:t>Meu site: </a:t>
            </a:r>
          </a:p>
          <a:p>
            <a:pPr algn="just"/>
            <a:r>
              <a:rPr lang="pt-BR" sz="4000" dirty="0" smtClean="0">
                <a:solidFill>
                  <a:srgbClr val="002060"/>
                </a:solidFill>
                <a:latin typeface="AR CENA" panose="02000000000000000000" pitchFamily="2" charset="0"/>
                <a:hlinkClick r:id="rId4"/>
              </a:rPr>
              <a:t>www.normasilveiramoraes.recantodasletras.com.br</a:t>
            </a:r>
            <a:endParaRPr lang="pt-BR" sz="4000" dirty="0" smtClean="0">
              <a:solidFill>
                <a:srgbClr val="002060"/>
              </a:solidFill>
              <a:latin typeface="AR CENA" panose="02000000000000000000" pitchFamily="2" charset="0"/>
            </a:endParaRPr>
          </a:p>
          <a:p>
            <a:endParaRPr lang="pt-BR" sz="4000" dirty="0">
              <a:solidFill>
                <a:srgbClr val="002060"/>
              </a:solidFill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00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25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865</Words>
  <Application>Microsoft Office PowerPoint</Application>
  <PresentationFormat>Widescreen</PresentationFormat>
  <Paragraphs>137</Paragraphs>
  <Slides>29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36" baseType="lpstr">
      <vt:lpstr>AR BLANCA</vt:lpstr>
      <vt:lpstr>AR CENA</vt:lpstr>
      <vt:lpstr>AR CHRISTY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27</cp:revision>
  <dcterms:created xsi:type="dcterms:W3CDTF">2013-12-02T11:41:07Z</dcterms:created>
  <dcterms:modified xsi:type="dcterms:W3CDTF">2013-12-02T21:19:51Z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