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9" r:id="rId2"/>
    <p:sldId id="298" r:id="rId3"/>
    <p:sldId id="256" r:id="rId4"/>
    <p:sldId id="264" r:id="rId5"/>
    <p:sldId id="257" r:id="rId6"/>
    <p:sldId id="258" r:id="rId7"/>
    <p:sldId id="260" r:id="rId8"/>
    <p:sldId id="261" r:id="rId9"/>
    <p:sldId id="262" r:id="rId10"/>
    <p:sldId id="263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1" r:id="rId26"/>
    <p:sldId id="282" r:id="rId27"/>
    <p:sldId id="283" r:id="rId28"/>
    <p:sldId id="284" r:id="rId29"/>
    <p:sldId id="280" r:id="rId30"/>
    <p:sldId id="285" r:id="rId31"/>
    <p:sldId id="286" r:id="rId32"/>
    <p:sldId id="287" r:id="rId33"/>
    <p:sldId id="288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89" r:id="rId4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5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0D1CC-9B93-42C1-A6AA-452B8441C555}" type="datetimeFigureOut">
              <a:rPr lang="pt-BR" smtClean="0"/>
              <a:t>05/11/2013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9D6DB-8CB7-4361-9304-527A91FCCB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11346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0D1CC-9B93-42C1-A6AA-452B8441C555}" type="datetimeFigureOut">
              <a:rPr lang="pt-BR" smtClean="0"/>
              <a:t>05/11/2013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9D6DB-8CB7-4361-9304-527A91FCCB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1953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0D1CC-9B93-42C1-A6AA-452B8441C555}" type="datetimeFigureOut">
              <a:rPr lang="pt-BR" smtClean="0"/>
              <a:t>05/11/2013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9D6DB-8CB7-4361-9304-527A91FCCB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35256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0D1CC-9B93-42C1-A6AA-452B8441C555}" type="datetimeFigureOut">
              <a:rPr lang="pt-BR" smtClean="0"/>
              <a:t>05/11/2013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9D6DB-8CB7-4361-9304-527A91FCCB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43243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0D1CC-9B93-42C1-A6AA-452B8441C555}" type="datetimeFigureOut">
              <a:rPr lang="pt-BR" smtClean="0"/>
              <a:t>05/11/2013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9D6DB-8CB7-4361-9304-527A91FCCB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74688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0D1CC-9B93-42C1-A6AA-452B8441C555}" type="datetimeFigureOut">
              <a:rPr lang="pt-BR" smtClean="0"/>
              <a:t>05/11/2013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9D6DB-8CB7-4361-9304-527A91FCCB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21789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0D1CC-9B93-42C1-A6AA-452B8441C555}" type="datetimeFigureOut">
              <a:rPr lang="pt-BR" smtClean="0"/>
              <a:t>05/11/2013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9D6DB-8CB7-4361-9304-527A91FCCB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3896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0D1CC-9B93-42C1-A6AA-452B8441C555}" type="datetimeFigureOut">
              <a:rPr lang="pt-BR" smtClean="0"/>
              <a:t>05/11/2013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9D6DB-8CB7-4361-9304-527A91FCCB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70089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0D1CC-9B93-42C1-A6AA-452B8441C555}" type="datetimeFigureOut">
              <a:rPr lang="pt-BR" smtClean="0"/>
              <a:t>05/11/2013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9D6DB-8CB7-4361-9304-527A91FCCB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34737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0D1CC-9B93-42C1-A6AA-452B8441C555}" type="datetimeFigureOut">
              <a:rPr lang="pt-BR" smtClean="0"/>
              <a:t>05/11/2013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9D6DB-8CB7-4361-9304-527A91FCCB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03566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0D1CC-9B93-42C1-A6AA-452B8441C555}" type="datetimeFigureOut">
              <a:rPr lang="pt-BR" smtClean="0"/>
              <a:t>05/11/2013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9D6DB-8CB7-4361-9304-527A91FCCB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5412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90D1CC-9B93-42C1-A6AA-452B8441C555}" type="datetimeFigureOut">
              <a:rPr lang="pt-BR" smtClean="0"/>
              <a:t>05/11/2013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39D6DB-8CB7-4361-9304-527A91FCCB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674766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761018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29491" y="471055"/>
            <a:ext cx="1154083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força do diálogo</a:t>
            </a:r>
          </a:p>
          <a:p>
            <a:r>
              <a:rPr lang="pt-BR" sz="4800" b="1" dirty="0">
                <a:solidFill>
                  <a:srgbClr val="7030A0"/>
                </a:solidFill>
              </a:rPr>
              <a:t>Poema: Norma Aparecida Silveira de Moraes </a:t>
            </a:r>
            <a:endParaRPr lang="pt-BR" sz="4800" b="1" dirty="0" smtClean="0">
              <a:solidFill>
                <a:srgbClr val="7030A0"/>
              </a:solidFill>
            </a:endParaRPr>
          </a:p>
          <a:p>
            <a:pPr algn="ctr"/>
            <a:endParaRPr lang="pt-BR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  <a:endParaRPr lang="pt-BR" sz="5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NORMASILVEIRAMORAESSLIDES</a:t>
            </a:r>
            <a:endParaRPr lang="pt-BR" sz="5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32944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  <p:sndAc>
          <p:stSnd loop="1">
            <p:snd r:embed="rId2" name="O Pequeno Principe.wav"/>
          </p:stSnd>
        </p:sndAc>
      </p:transition>
    </mc:Choice>
    <mc:Fallback>
      <p:transition spd="slow" advClick="0" advTm="20000">
        <p:fade/>
        <p:sndAc>
          <p:stSnd loop="1">
            <p:snd r:embed="rId2" name="O Pequeno Princip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02836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95745" y="526473"/>
            <a:ext cx="11707091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força do diálogo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Poema: Norma Aparecida Silveira de Moraes (</a:t>
            </a:r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14/07/1988, adaptado para 2013) </a:t>
            </a:r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“0 diálogo já começa desde o </a:t>
            </a:r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início</a:t>
            </a:r>
          </a:p>
          <a:p>
            <a:pPr algn="ctr"/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 vida, nas conversas da mãe com seu bebê</a:t>
            </a:r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”.</a:t>
            </a:r>
            <a:endParaRPr lang="pt-BR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103413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914400" y="481807"/>
            <a:ext cx="10515600" cy="1325563"/>
          </a:xfrm>
        </p:spPr>
        <p:txBody>
          <a:bodyPr/>
          <a:lstStyle/>
          <a:p>
            <a:endParaRPr lang="pt-BR" dirty="0"/>
          </a:p>
        </p:txBody>
      </p:sp>
      <p:pic>
        <p:nvPicPr>
          <p:cNvPr id="7" name="Espaço Reservado para Conteúdo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8"/>
            <a:ext cx="6172200" cy="6968837"/>
          </a:xfrm>
        </p:spPr>
      </p:pic>
      <p:sp>
        <p:nvSpPr>
          <p:cNvPr id="6" name="Espaço Reservado para Conteúdo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8" name="CaixaDeTexto 7"/>
          <p:cNvSpPr txBox="1"/>
          <p:nvPr/>
        </p:nvSpPr>
        <p:spPr>
          <a:xfrm>
            <a:off x="6345382" y="1260764"/>
            <a:ext cx="569421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Diálogo</a:t>
            </a:r>
          </a:p>
          <a:p>
            <a:r>
              <a:rPr lang="pt-BR" sz="4800" dirty="0" smtClean="0">
                <a:latin typeface="AR BLANCA" panose="02000000000000000000" pitchFamily="2" charset="0"/>
              </a:rPr>
              <a:t> </a:t>
            </a:r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</a:t>
            </a:r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solução de muitos problemas e </a:t>
            </a:r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injustiças, é amor na essência pura.</a:t>
            </a:r>
          </a:p>
          <a:p>
            <a:endParaRPr lang="pt-BR" sz="4800" dirty="0"/>
          </a:p>
        </p:txBody>
      </p:sp>
    </p:spTree>
    <p:extLst>
      <p:ext uri="{BB962C8B-B14F-4D97-AF65-F5344CB8AC3E}">
        <p14:creationId xmlns:p14="http://schemas.microsoft.com/office/powerpoint/2010/main" val="3033623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2204"/>
            <a:ext cx="6172200" cy="6980203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pt-BR" sz="4800" dirty="0" smtClean="0"/>
              <a:t> </a:t>
            </a:r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DIÁLOGO:</a:t>
            </a:r>
          </a:p>
          <a:p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</a:t>
            </a:r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base da </a:t>
            </a:r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compreensão ENTRE DUAS </a:t>
            </a:r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PESSOAS ENTRE POVOS... </a:t>
            </a:r>
            <a:endParaRPr lang="pt-BR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marL="0" indent="0">
              <a:buNone/>
            </a:pPr>
            <a:endParaRPr lang="pt-BR" sz="4800" dirty="0"/>
          </a:p>
        </p:txBody>
      </p:sp>
    </p:spTree>
    <p:extLst>
      <p:ext uri="{BB962C8B-B14F-4D97-AF65-F5344CB8AC3E}">
        <p14:creationId xmlns:p14="http://schemas.microsoft.com/office/powerpoint/2010/main" val="37107494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7" y="1"/>
            <a:ext cx="6283037" cy="705687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pt-BR" sz="4400" dirty="0">
                <a:solidFill>
                  <a:srgbClr val="FFFF00"/>
                </a:solidFill>
                <a:latin typeface="AR BLANCA" panose="02000000000000000000" pitchFamily="2" charset="0"/>
              </a:rPr>
              <a:t>Diálogo: é um entendimento </a:t>
            </a:r>
            <a:r>
              <a:rPr lang="pt-BR" sz="44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perfeito ATÉ EM </a:t>
            </a:r>
            <a:r>
              <a:rPr lang="pt-BR" sz="44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PENSAMENTO. TELEPATIA, INTUIÇÃO</a:t>
            </a:r>
            <a:endParaRPr lang="pt-BR" sz="4400" dirty="0">
              <a:solidFill>
                <a:srgbClr val="FFFF00"/>
              </a:solidFill>
              <a:latin typeface="AR BLANCA" panose="02000000000000000000" pitchFamily="2" charset="0"/>
            </a:endParaRPr>
          </a:p>
          <a:p>
            <a:endParaRPr lang="pt-BR" sz="4400" dirty="0"/>
          </a:p>
        </p:txBody>
      </p:sp>
    </p:spTree>
    <p:extLst>
      <p:ext uri="{BB962C8B-B14F-4D97-AF65-F5344CB8AC3E}">
        <p14:creationId xmlns:p14="http://schemas.microsoft.com/office/powerpoint/2010/main" val="28770108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5527" y="0"/>
            <a:ext cx="581890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428509" y="595745"/>
            <a:ext cx="417021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Diálogo: uma </a:t>
            </a:r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conclusão aceitável. ATÉ AS MÃOS SE FALAM</a:t>
            </a:r>
            <a:endParaRPr lang="pt-BR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579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72200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pt-BR" sz="4800" dirty="0">
                <a:solidFill>
                  <a:srgbClr val="FFFF00"/>
                </a:solidFill>
                <a:latin typeface="AR BLANCA" panose="02000000000000000000" pitchFamily="2" charset="0"/>
              </a:rPr>
              <a:t>Diálogo: uma compreensão </a:t>
            </a:r>
            <a:r>
              <a:rPr lang="pt-BR" sz="48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amigável, AMOR NO OLHAR</a:t>
            </a:r>
            <a:endParaRPr lang="pt-BR" sz="4800" dirty="0">
              <a:solidFill>
                <a:srgbClr val="FFFF00"/>
              </a:solidFill>
              <a:latin typeface="AR BLANCA" panose="02000000000000000000" pitchFamily="2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594699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72200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Diálogo: a fraternidade e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amor. O ESTAR JUNTO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169413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-54985"/>
            <a:ext cx="10515600" cy="1325563"/>
          </a:xfrm>
        </p:spPr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72200" cy="6912985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Diálogo: a sabedoria e a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justiça. CONVERSA COM DEUS.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0236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96000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Diálogo: a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Luz 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trevas. A LUZ NO FUNDO DO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TÚNEL. O recurso para combater o mal.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72234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72200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Diálogo</a:t>
            </a:r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o final de uma </a:t>
            </a:r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dúvida. O AMOR E A VERDADE VENCENDO</a:t>
            </a:r>
            <a:endParaRPr lang="pt-BR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11194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72200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Diálogo: pode ser o fim de uma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angústia. O RESGATE DA CRIANÇA INTERIOR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42839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72200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Diálogo: o recomeço de um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relacionamento. ATÉ O FINAL DA VIDA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. Finitude física e imortalidade da alma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6000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6172200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Diálogo: a esperança da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felicidade. SENTIMENTO QUE MOVE A VIDA.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3923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72200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pt-BR" sz="4400" dirty="0">
                <a:solidFill>
                  <a:srgbClr val="FFFF00"/>
                </a:solidFill>
                <a:latin typeface="AR BLANCA" panose="02000000000000000000" pitchFamily="2" charset="0"/>
              </a:rPr>
              <a:t>Diálogo: o princípio de uma vida </a:t>
            </a:r>
            <a:r>
              <a:rPr lang="pt-BR" sz="44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nova. A COMPETIÇÃO, A INCLUSÃO...</a:t>
            </a:r>
            <a:endParaRPr lang="pt-BR" sz="4400" dirty="0">
              <a:solidFill>
                <a:srgbClr val="FFFF00"/>
              </a:solidFill>
              <a:latin typeface="AR BLANCA" panose="02000000000000000000" pitchFamily="2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815384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72200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pt-BR" sz="4400" dirty="0">
                <a:solidFill>
                  <a:srgbClr val="FFFF00"/>
                </a:solidFill>
                <a:latin typeface="AR BLANCA" panose="02000000000000000000" pitchFamily="2" charset="0"/>
              </a:rPr>
              <a:t>Diálogo: o final de uma </a:t>
            </a:r>
            <a:r>
              <a:rPr lang="pt-BR" sz="44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desgraça...O ENCONTRO COM A REFLEXÃO EM BUSCA DA PAZ</a:t>
            </a:r>
            <a:endParaRPr lang="pt-BR" sz="4400" dirty="0">
              <a:solidFill>
                <a:srgbClr val="FFFF00"/>
              </a:solidFill>
              <a:latin typeface="AR BLANCA" panose="02000000000000000000" pitchFamily="2" charset="0"/>
            </a:endParaRPr>
          </a:p>
          <a:p>
            <a:endParaRPr lang="pt-BR" sz="4400" dirty="0">
              <a:solidFill>
                <a:srgbClr val="FFFF00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60122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289964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pt-BR" sz="4400" dirty="0">
                <a:solidFill>
                  <a:srgbClr val="FFFF00"/>
                </a:solidFill>
                <a:latin typeface="AR BLANCA" panose="02000000000000000000" pitchFamily="2" charset="0"/>
              </a:rPr>
              <a:t>Diálogo: o tempero da </a:t>
            </a:r>
            <a:r>
              <a:rPr lang="pt-BR" sz="44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maturidade. O DAR E RECEBER...</a:t>
            </a:r>
            <a:endParaRPr lang="pt-BR" sz="4400" dirty="0">
              <a:solidFill>
                <a:srgbClr val="FFFF00"/>
              </a:solidFill>
              <a:latin typeface="AR BLANCA" panose="02000000000000000000" pitchFamily="2" charset="0"/>
            </a:endParaRPr>
          </a:p>
          <a:p>
            <a:endParaRPr lang="pt-BR" sz="4400" dirty="0">
              <a:solidFill>
                <a:srgbClr val="FFFF00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00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72200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pt-BR" sz="4000" dirty="0">
                <a:solidFill>
                  <a:srgbClr val="FFFF00"/>
                </a:solidFill>
                <a:latin typeface="AR BLANCA" panose="02000000000000000000" pitchFamily="2" charset="0"/>
              </a:rPr>
              <a:t>Diálogo: no abraço da </a:t>
            </a:r>
            <a:r>
              <a:rPr lang="pt-BR" sz="40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paz. O AMOR EM BENÇÃOS...</a:t>
            </a:r>
            <a:endParaRPr lang="pt-BR" sz="4000" dirty="0">
              <a:solidFill>
                <a:srgbClr val="FFFF00"/>
              </a:solidFill>
              <a:latin typeface="AR BLANCA" panose="02000000000000000000" pitchFamily="2" charset="0"/>
            </a:endParaRPr>
          </a:p>
          <a:p>
            <a:endParaRPr lang="pt-BR" sz="4000" dirty="0">
              <a:solidFill>
                <a:srgbClr val="FFFF00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0374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72200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pt-BR" sz="4400" dirty="0">
                <a:solidFill>
                  <a:srgbClr val="FFFF00"/>
                </a:solidFill>
                <a:latin typeface="AR BLANCA" panose="02000000000000000000" pitchFamily="2" charset="0"/>
              </a:rPr>
              <a:t>Diálogo: uma estrela a brilhar no </a:t>
            </a:r>
            <a:r>
              <a:rPr lang="pt-BR" sz="44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olhar. FRUTO DA FELICIDADE PLENA</a:t>
            </a:r>
            <a:endParaRPr lang="pt-BR" sz="4400" dirty="0">
              <a:solidFill>
                <a:srgbClr val="FFFF00"/>
              </a:solidFill>
              <a:latin typeface="AR BLANCA" panose="02000000000000000000" pitchFamily="2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531938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72200" cy="7051964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pt-BR" sz="4400" dirty="0">
                <a:solidFill>
                  <a:srgbClr val="FFFF00"/>
                </a:solidFill>
                <a:latin typeface="AR BLANCA" panose="02000000000000000000" pitchFamily="2" charset="0"/>
              </a:rPr>
              <a:t>Diálogo: uma estrada </a:t>
            </a:r>
            <a:r>
              <a:rPr lang="pt-BR" sz="44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conhecida. OU A ENTRADA para uma nova vida</a:t>
            </a:r>
            <a:endParaRPr lang="pt-BR" sz="4400" dirty="0">
              <a:solidFill>
                <a:srgbClr val="FFFF00"/>
              </a:solidFill>
              <a:latin typeface="AR BLANCA" panose="02000000000000000000" pitchFamily="2" charset="0"/>
            </a:endParaRPr>
          </a:p>
          <a:p>
            <a:endParaRPr lang="pt-BR" sz="4400" dirty="0">
              <a:solidFill>
                <a:srgbClr val="FFFF00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98992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72200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pt-BR" sz="4400" dirty="0">
                <a:solidFill>
                  <a:srgbClr val="FFFF00"/>
                </a:solidFill>
                <a:latin typeface="AR BLANCA" panose="02000000000000000000" pitchFamily="2" charset="0"/>
              </a:rPr>
              <a:t>Diálogo: o final da </a:t>
            </a:r>
            <a:r>
              <a:rPr lang="pt-BR" sz="44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depressão. O reencontro consigo mesmo</a:t>
            </a:r>
            <a:endParaRPr lang="pt-BR" sz="4400" dirty="0">
              <a:solidFill>
                <a:srgbClr val="FFFF00"/>
              </a:solidFill>
              <a:latin typeface="AR BLANCA" panose="02000000000000000000" pitchFamily="2" charset="0"/>
            </a:endParaRPr>
          </a:p>
          <a:p>
            <a:endParaRPr lang="pt-BR" sz="4400" dirty="0">
              <a:solidFill>
                <a:srgbClr val="FFFF00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21028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72200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pt-BR" sz="4400" dirty="0">
                <a:solidFill>
                  <a:srgbClr val="FFFF00"/>
                </a:solidFill>
                <a:latin typeface="AR BLANCA" panose="02000000000000000000" pitchFamily="2" charset="0"/>
              </a:rPr>
              <a:t>Diálogo: o sorriso do amor que </a:t>
            </a:r>
            <a:r>
              <a:rPr lang="pt-BR" sz="44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vence...a gratidão de viver e Ser...</a:t>
            </a:r>
            <a:endParaRPr lang="pt-BR" sz="4400" dirty="0">
              <a:solidFill>
                <a:srgbClr val="FFFF00"/>
              </a:solidFill>
              <a:latin typeface="AR BLANCA" panose="02000000000000000000" pitchFamily="2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49824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72200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Diálogo: no final do fracasso, início da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vitória...um novo caminho</a:t>
            </a:r>
          </a:p>
          <a:p>
            <a:pPr marL="0" indent="0">
              <a:buNone/>
            </a:pP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17319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-193964"/>
            <a:ext cx="6283036" cy="7051964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Diálogo: o conselheiro do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sucesso. O APRENDER, CONSTRUIR SABER 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14303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982"/>
            <a:ext cx="6172200" cy="6761017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Diálogo: o final da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guerra. RECONCILAÇÃO, A PAZ RETOMADA.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537103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72200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Diálogo: para evitar até a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traição. SENTIMENTOS DE LEALDADE E AMOR DE VERDADE.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34867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" y="0"/>
            <a:ext cx="6324599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Diálogo: uma amizade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sincera. TERNURA SEMPRE PRESENTE, ALEGRIA DO ENCONTRO.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53720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72200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Diálogo: o amor falando mais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forte. A FELICIDADE  SEM IDADE...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67805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0"/>
            <a:ext cx="6283036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Diálogo: tudo que necessitamos para compreender a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vida. FALAR DE SENTIMENTOS E EMOÇÕES.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317797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124691"/>
            <a:ext cx="6019800" cy="6733309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Diálogo: instrumento da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paz. A CONCILIAÇÃO, COMPARTILHAÇÃO E RECONCILIAÇÃO 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7069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6296891" cy="6899564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Diálogo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Uma conversa consigo mesmo. O AUTO-QUESTIONAMENTO E ANÁLISE EM BUSCA DA AUTO-ESTIMA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83747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72200" cy="6857999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Diálogo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Conversar e ouvir a natureza. SEM A NATUREZA NADA SOMOS, NADA TEMOS, POIS SOMOS A NATUREZA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15698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Diálogo 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Uma avalição comportamental,  autoconhecimento. QUEM SOU EU...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  <p:pic>
        <p:nvPicPr>
          <p:cNvPr id="7" name="Espaço Reservado para Conteúdo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72200" cy="6858000"/>
          </a:xfrm>
        </p:spPr>
      </p:pic>
    </p:spTree>
    <p:extLst>
      <p:ext uri="{BB962C8B-B14F-4D97-AF65-F5344CB8AC3E}">
        <p14:creationId xmlns:p14="http://schemas.microsoft.com/office/powerpoint/2010/main" val="42588886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636" y="0"/>
            <a:ext cx="6130636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Diálogo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Uma conversa com o inconsciente. COMO ESTÃO AS DEFESAS DIANTE DA VIDA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679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72199" cy="6761018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Diálogo 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Uma conversa com Deus. FALAR COM DEUS É ESSENCIAL NA VIDA HUMANA.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62953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72200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Diálogo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Entendimento grupal, pensar no outro...VIVER EM SOCIEDADE..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3885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72200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Diálogo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Com a consciência e modo de viver e ser feliz... COMO ESTÁ O EGO EM RELAÇÃO AO RELACIONAMENTO.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10820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72200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Diálogo com a alma, segredo felicidade...reflexão de vida, no amor e na paz...MISTÉRIOS E SABEDORIA DE VIDA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11886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72200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Dialogar é querer viver bem com o outro, é buscar a própria essência...É EVOLUIR RUMO A ESTRELA MAIOR...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68456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72200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Dialogar é praticar a caridade, o entendimento, o amor....refletir nas mensagens dos Mestres...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48528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96982" y="332509"/>
            <a:ext cx="11956473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Poema: Norma Aparecida Silveira de Moraes</a:t>
            </a:r>
          </a:p>
          <a:p>
            <a:r>
              <a:rPr lang="pt-BR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Norma Aparecida Silveira de Moraes</a:t>
            </a:r>
          </a:p>
          <a:p>
            <a:r>
              <a:rPr lang="pt-BR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Imagens: Internet, Pessoais e </a:t>
            </a:r>
            <a:r>
              <a:rPr lang="pt-BR" sz="3600" b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faceboock</a:t>
            </a:r>
            <a:endParaRPr lang="pt-BR" sz="36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</a:t>
            </a:r>
            <a:r>
              <a:rPr lang="pt-BR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O PEQUENO PRINCIPE- </a:t>
            </a:r>
            <a:endParaRPr lang="pt-BR" sz="36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Data: 05/11/13- Original 14/07/1988</a:t>
            </a:r>
          </a:p>
          <a:p>
            <a:r>
              <a:rPr lang="pt-BR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Divulgação; </a:t>
            </a:r>
            <a:r>
              <a:rPr lang="pt-BR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WWW.SERGRASAN.COM</a:t>
            </a:r>
            <a:endParaRPr lang="pt-BR" sz="36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NORMASILVEIRAMORAESSLIDES</a:t>
            </a:r>
          </a:p>
          <a:p>
            <a:endParaRPr lang="pt-BR" sz="36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 NA VIDA O QUE COMANDA É O DIÁLOGO, A CONVERSA QUE FLUI E RESULTA EM SOLUÇÕES NO DIA A DIA “.</a:t>
            </a:r>
          </a:p>
          <a:p>
            <a:endParaRPr lang="pt-BR" sz="36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145530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317</TotalTime>
  <Words>670</Words>
  <Application>Microsoft Office PowerPoint</Application>
  <PresentationFormat>Widescreen</PresentationFormat>
  <Paragraphs>69</Paragraphs>
  <Slides>41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41</vt:i4>
      </vt:variant>
    </vt:vector>
  </HeadingPairs>
  <TitlesOfParts>
    <vt:vector size="46" baseType="lpstr">
      <vt:lpstr>AR BLANCA</vt:lpstr>
      <vt:lpstr>Arial</vt:lpstr>
      <vt:lpstr>Calibri</vt:lpstr>
      <vt:lpstr>Calibri Light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31</cp:revision>
  <dcterms:created xsi:type="dcterms:W3CDTF">2013-11-05T14:52:39Z</dcterms:created>
  <dcterms:modified xsi:type="dcterms:W3CDTF">2013-11-05T21:59:31Z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