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3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3" r:id="rId19"/>
    <p:sldId id="276" r:id="rId20"/>
    <p:sldId id="279" r:id="rId21"/>
    <p:sldId id="277" r:id="rId22"/>
    <p:sldId id="278" r:id="rId23"/>
    <p:sldId id="281" r:id="rId24"/>
    <p:sldId id="282" r:id="rId25"/>
    <p:sldId id="280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29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81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48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30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52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3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2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61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7480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87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60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8E023-7195-40EF-BD04-BC34069A5106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926E2-190A-44CF-AFB4-507ED88C24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07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&#231;etras.com.br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180109"/>
            <a:ext cx="11693236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DECANATOS POÉTICOS 02</a:t>
            </a: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POESIAS E FORMATAÇÃO</a:t>
            </a:r>
          </a:p>
          <a:p>
            <a:pPr algn="ctr"/>
            <a:r>
              <a:rPr lang="pt-BR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4"/>
              </a:rPr>
              <a:t>WWW.SERGRASAN.COM/NORMASILVEIRAMORAESSLIDES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9237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  <p:sndAc>
          <p:stSnd loop="1">
            <p:snd r:embed="rId2" name="Na Lingua Dos Anjos.wav"/>
          </p:stSnd>
        </p:sndAc>
      </p:transition>
    </mc:Choice>
    <mc:Fallback>
      <p:transition spd="slow" advClick="0" advTm="15000">
        <p:fade/>
        <p:sndAc>
          <p:stSnd loop="1">
            <p:snd r:embed="rId2" name="Na Lingua Dos Anj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49382"/>
            <a:ext cx="1166552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SOU CAIPIRA, SIMPLES ASSIM...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SOU TÃO SIMPLES NO VERSAR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NÃO CONSIGO FRASES BELAS FALAR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NÃO COMBINA COM O MEU VERSEJAR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TEÇO MEUS VERSOS NA SIMPLICIDADE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ALMA VAI DITANDO AUTENTICIDADE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NÃO CONSIGO MUDAR A FINALIDADE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MESMO ASSIM ME FAÇO ENTENDER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MESMOS AOS SÁBIOS QUEREM LER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NÃO JULGAM O MEU ESCREVER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POIS SÃO SIMPLES PALAVRAS DA ALMA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2109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35527"/>
            <a:ext cx="115685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TUDO MUDA NA VIDA MENOS O AMOR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AMOR FAZ A VIDA VIBRAR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AMOR NOS FAZEM RESPIRAR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ELE QUE NOS FAZEM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ENXERGAR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PELAS PORTAS DO CORAÇÃO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REFLETINDO TODA EMOÇÃO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AMOR NOS FAZ VIDA EM AÇÃO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AMOR COMANDA PROJETOS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TUDO DÊ CERTO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AMOR NÃO É INCERTO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AMOR MOVE NOSSAS VIDAS...</a:t>
            </a:r>
          </a:p>
        </p:txBody>
      </p:sp>
    </p:spTree>
    <p:extLst>
      <p:ext uri="{BB962C8B-B14F-4D97-AF65-F5344CB8AC3E}">
        <p14:creationId xmlns:p14="http://schemas.microsoft.com/office/powerpoint/2010/main" val="408074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35527"/>
            <a:ext cx="1134687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METAMORFOSENDO</a:t>
            </a:r>
          </a:p>
          <a:p>
            <a:pPr algn="ctr"/>
            <a:r>
              <a:rPr lang="pt-BR" sz="28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SOU COMO UMA BORBOLETA ANDANTE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 VIDA ESTÁ SEMPRE FLUTUANTE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 CHORAR, TRISTE E ROMPANTE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ESTAMOS EM BUSCA DA FELICIDADE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 MUNDO TÃO CHEIO DE MALDADE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AONDE ATÉ A CONFIANÇA, INVERDADE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TUDO ESTÁ BEM, EXPLOSÃO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ALGO VEM ABALAR A NOSSA EMOÇÃO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VIVA  METAMORFOSE DE CORAÇÃO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 VIDA PODE DE REPENTE MUDAR...</a:t>
            </a:r>
          </a:p>
        </p:txBody>
      </p:sp>
    </p:spTree>
    <p:extLst>
      <p:ext uri="{BB962C8B-B14F-4D97-AF65-F5344CB8AC3E}">
        <p14:creationId xmlns:p14="http://schemas.microsoft.com/office/powerpoint/2010/main" val="212272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235527"/>
            <a:ext cx="1176250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SERÁ QUE FOI AMOR ??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SERÁ QUE VOCÊ EXISTIU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FUTURO TUDO DESTRUIU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VOCÊ LOGO TRAIU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FOI COM A MELHOR AMIGA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TRISTE SINA, FOI ADQUIRIDA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FOI O AMOR DA RAPARIGA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PRIMEIRO AMOR MARCOU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TUDO PASSOU E MUDOU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NOVO AMOR, VIDA DEIXOU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NO BAÚ DA ALMA TUDO FICOU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6915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5825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80109"/>
            <a:ext cx="1149927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LOUCA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SAUDADE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ACORDEI COM TANTA SAUDADE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MAS VOCÊ NÃO É REALIDADE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FAZ PARTE DE SONHOS IDOS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VIDA PODER SIM SEPARAR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POR IMPULSO E DESATAR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UMA UNIÃO, DESMANCHAR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DEPOIS DE ALGUM TEMPO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SAUDADE BATE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LEMBRO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TEMPOS IDOS, BONS TEMPOS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VIDA MUDA, METAMORFOSEANDO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6710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96982"/>
            <a:ext cx="1184563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ANJO BOM, DOCE AMOR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....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VEM ME FAZER FELIZ AMORZÃO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MATAR A VONTADE E EMOÇÃO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MUITOS BEIJOS DE AMOR E TESÃO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TRAGA PARA MIM A FELICIDADE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NÃO ME DEIXE SÓ NA SAUDADE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NA PURA SINCERIDADE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COMIGO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VAMOS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CORRER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TEMPO URGE VENHA VIVER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 REALIDADE QUE MERECER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MEU ANJO, DOCE AMOR...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2627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8545" y="96982"/>
            <a:ext cx="1181792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Sociedade</a:t>
            </a:r>
          </a:p>
          <a:p>
            <a:pPr algn="ctr"/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Nossa sociedade anda capengando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Pois o capitalismo anda mandando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o individualismo enfim manipulando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Mas ainda há pessoas tão maravilhosas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tem na alma afetos e ações bondosas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salvam vidas e não são melindrosas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Nossa sociedade precisa de mais educação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Até no trato com os outros e nas ações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Muita gente nem sabe o que é dar atenção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Não tem alma sensível, nem percepção 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7625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80109"/>
            <a:ext cx="1162396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Amor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Dizem que há muitas formas de amor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amor de verdade, há também a dor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incondicional sentimento sem sexo e cor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Amor por outro ser humano, bom sentimento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Enviar da alma sempre bom pensamento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cordial, empático no bom comportamento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amor pode, uma pessoa salvar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libera fluidos para animar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Compreender para poder assim ajudar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solidFill>
                  <a:srgbClr val="00B0F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amo expressa também paz e gratidão</a:t>
            </a:r>
            <a:endParaRPr lang="pt-BR" sz="2800" dirty="0">
              <a:solidFill>
                <a:srgbClr val="00B0F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78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35527"/>
            <a:ext cx="1172094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BAU DA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SAUDADE</a:t>
            </a:r>
          </a:p>
          <a:p>
            <a:pPr algn="ctr"/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MINHA ALMA TEM LUGAR PARA SAUDADE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BAÚ DAS LEMBRANÇAS SEM MALDADE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SUPEREI TODA DOR, HOJE SOU FELICIDADE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VOU NA MINHA JORNADA POETANDO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NOS MEUS VERSOS AS VEZES CHORANDO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NA MAIORIA VOU É CANTANDO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VIDA É DINAMICA, O TEMPO CORRE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MEU VERSO É ASSIM E NÃO MORRE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SOU ECLÉTICA, DE MIM NADA ESCORRE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ATROVEITANDO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TUDO NOS MEUS VERSOS</a:t>
            </a:r>
          </a:p>
        </p:txBody>
      </p:sp>
    </p:spTree>
    <p:extLst>
      <p:ext uri="{BB962C8B-B14F-4D97-AF65-F5344CB8AC3E}">
        <p14:creationId xmlns:p14="http://schemas.microsoft.com/office/powerpoint/2010/main" val="173983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599" y="318655"/>
            <a:ext cx="11582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 ME FEZ POETISA DO AMOR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VIVENDO NESTE MUNDO DE COR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TÃO RICO EM MISTURA E SABOR</a:t>
            </a:r>
          </a:p>
          <a:p>
            <a:pPr algn="ctr"/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PARA NÓS DEUS É FELICIDADE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TANTA OBRA E POSSIBILIDADE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 DA VIDA E OPORTUNIDADE</a:t>
            </a:r>
          </a:p>
          <a:p>
            <a:pPr algn="ctr"/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 QUE COMANDA E DÁ PROTEÇÃO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 DA VIDA E TODA AÇÃO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COMBATENDO O MAL NA ORAÇÃO</a:t>
            </a:r>
          </a:p>
          <a:p>
            <a:pPr algn="ctr"/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DEUS É VIDA, AMOR, PAI CRIADOR</a:t>
            </a:r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331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93964"/>
            <a:ext cx="1183178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natureza pede socorro urgente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Tomara que não seja muito tarde agora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pensar nas nascentes e rios nesta hora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as nascentes pedem socorro sem demora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Plantar árvores para tentar ainda salvar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As nascentes que pingam, fazer brotar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muitas morreram, não vão recuperar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homem sempre explorou recurso natural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 pensar na vida, o bem universal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preciso salvar nascente e todo manancial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Tomara Deus que ainda há tempo, pois água é vida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não é somente a chuva que cai do céu...</a:t>
            </a:r>
          </a:p>
        </p:txBody>
      </p:sp>
    </p:spTree>
    <p:extLst>
      <p:ext uri="{BB962C8B-B14F-4D97-AF65-F5344CB8AC3E}">
        <p14:creationId xmlns:p14="http://schemas.microsoft.com/office/powerpoint/2010/main" val="108673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55236" cy="73844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49382"/>
            <a:ext cx="1100050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SOU MOVIDA A AMOR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VOU ANDANDO PELO CAMINHO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FAZENDO VERSOS DE CARINHO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ACONCHEGO É O MEU NINHO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AMOR FAZ O MEU POETAR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OLHANDO O CÉU A SONHAR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SOL, LUZ, A ME INSPIRAR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BUSCO VERSOS NA NATUREZA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CONTEMPLANDO TANTA BELEZA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ALMA CANTA ESTA PROEZA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SABER VER, SER, AMAR E VERSAR.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278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124829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07818"/>
            <a:ext cx="112776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TRISTE MUNDO DA DROGA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PELAS RUAS SEM NINGUÉM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 CACHIMBO MAIS ALÉM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BECO, NA PRAÇA, JÁ VEM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CERÉBRO TÃO DETONADO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 PENSAR TÃO DESLIGADO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 VIVER ABANDONADO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É ELE TÃO DOMINADO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NUM VIVER DESATINADO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 SENTIDO E ACABADO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MALDITA DROGA, DA FAMILIA TE ROUBOU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042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10836"/>
            <a:ext cx="1147156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PÁSSARO </a:t>
            </a:r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FERIDO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CORAÇÃO TÃO SOFRIDO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SENTIMENTOS PARTIDOS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PÁSSARO TÃO FERIDO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MUITOS LHE TRAIRAM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 </a:t>
            </a:r>
            <a:r>
              <a:rPr lang="pt-BR" sz="28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MUITOS </a:t>
            </a:r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LHE MENTIRAM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 TODOS PARTIRAM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PÁSSARO SOLITÁRIO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SEU JEITO SOLIDÁRIO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TÃO HUMANITÁRIO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 </a:t>
            </a:r>
          </a:p>
          <a:p>
            <a:pPr algn="ctr"/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NÃO MERECIA, NÃO SABIA, ERA SÓ SOFRER...</a:t>
            </a:r>
          </a:p>
          <a:p>
            <a:r>
              <a:rPr lang="pt-BR" sz="2800" b="1" spc="50" dirty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449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1219199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Saber viver é a solução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Resolvendo pendencias do coração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vida é dinâmica em ação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ser feliz sempre lutar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Vivendo de amor para receber e dar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Pois amor receberei, </a:t>
            </a:r>
            <a:r>
              <a:rPr lang="pt-BR" sz="3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amorDEVE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doar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 feliz é o mandamento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Saber superar o sofrimento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cada desafio um enfrentamento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Pois nossa meta é a felicidade</a:t>
            </a:r>
          </a:p>
        </p:txBody>
      </p:sp>
    </p:spTree>
    <p:extLst>
      <p:ext uri="{BB962C8B-B14F-4D97-AF65-F5344CB8AC3E}">
        <p14:creationId xmlns:p14="http://schemas.microsoft.com/office/powerpoint/2010/main" val="42337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96982"/>
            <a:ext cx="1113905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FINITUDE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Pensar na finitude é complicado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o amor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vida é dedicado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morte é fogo cruzado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Ninguém deseja nela viajar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 medo do desconhecido cruzar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pelo apego de amar e amar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muito triste esta despedida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Perder as pessoas, perder a vida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ninguém vai se salvar desta liga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vida continua...mas como ?</a:t>
            </a:r>
          </a:p>
        </p:txBody>
      </p:sp>
    </p:spTree>
    <p:extLst>
      <p:ext uri="{BB962C8B-B14F-4D97-AF65-F5344CB8AC3E}">
        <p14:creationId xmlns:p14="http://schemas.microsoft.com/office/powerpoint/2010/main" val="2795089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249382"/>
            <a:ext cx="11430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Autoconhecimento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autoconhecimento é a chave do sucesso dominante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empreendedorismo tem vocação importante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Devendo desenvolver característica influente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Auto se conhecer leva a pessoas a ter mais tolerância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 sua parte, trabalhar com dinamismo e ciência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Dar de si, para receber também paciência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autoconhecimento é um auto aprendizagem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Lembrando que fazemos nossa imagem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é de dentro para fora, camaradagem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autoconhecimento é se colocar no mundo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7945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07818"/>
            <a:ext cx="1154083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VOU CONTINUAR A TE OBERVAR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TÚ MEXES COM A MINHA PERSONALIDADE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DITA A INTUIÇÃO DE FELICIDADE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MEU HUMOR CHEIO DE FRAGILIDADE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HÓ LUA CHEIA, TÃO FORMOSA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A CRESCENTE TÃO PRIMOROSA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MINGUANTE ESTÁ RECEOSA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MAS A NOVA SE ESCONDE NA TIMIDEZ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PORQUE A CHEIA ME TRÁS LUCIDEZ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CRESCENTE E MINGUANTE, VEM COM RAPIDEZ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HÓ LUA CHEIA TRAGA DE VOLTA MINHA LUCIDEZ</a:t>
            </a:r>
          </a:p>
        </p:txBody>
      </p:sp>
    </p:spTree>
    <p:extLst>
      <p:ext uri="{BB962C8B-B14F-4D97-AF65-F5344CB8AC3E}">
        <p14:creationId xmlns:p14="http://schemas.microsoft.com/office/powerpoint/2010/main" val="5459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0"/>
            <a:ext cx="115824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CHUVA MANSA NO MEU TELHADO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CAI CHUVA MANSA NO MEU TELHADO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MEU QUINTAL BRILHA MOLHADO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 SUAS GOTAS DE DIAMANTE TALHADO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DAQUI DE MINHA JANELA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FICO OLHANDO, COMO ÉS BELA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GOTAS TÃO BRILHANTES ME ANELA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DESEJOS DE TANTA FARTURA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 EMBRIAGO NA SUA DOÇURA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AGRADEÇO A SUA FORMOSURA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GOTAS DE DIAMANTE, PÃO QUE VEM DO CÉU...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6276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80109"/>
            <a:ext cx="1191490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FELICIDADE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gente corre atrás da felicidade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Luta para não cair na infelicidade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Segue o coração em cada possibilidade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minha infância tive felizes momentos, confiança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Muitos coisas ruins me aconteceram; lembranças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sempre guardei uma firme esperança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Vivo correndo atrás da felicidade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Buscando-a em cada oportunidade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fé sigo meu rumo na humildade e serenidade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Deus me conforta e dá forças a cada instante</a:t>
            </a:r>
          </a:p>
        </p:txBody>
      </p:sp>
    </p:spTree>
    <p:extLst>
      <p:ext uri="{BB962C8B-B14F-4D97-AF65-F5344CB8AC3E}">
        <p14:creationId xmlns:p14="http://schemas.microsoft.com/office/powerpoint/2010/main" val="142710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9" y="277090"/>
            <a:ext cx="11679381" cy="563231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Chuva em cima das represas não resolvem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Chuva em cima das represas não resolvem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SERÁ POSSIVEL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NINGUÉM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ENTENDE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NÃO ADIANTA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SÓ CHUVA NAS REPRESAS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SERIA SOMENTE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CHUVA CONDICIONADA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LOGO ECOARIA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AS TORNEIRAS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ARVORES ATRAEM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CHUVAS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SALVANDO NASCENTES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SALVANDO NASCENTES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SALVA-SE RIOS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SALVA-SE CACHOEIRAS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SALVA-SE REPRESAS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SALVA-SE AÇUDES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AS MATAS CILIARES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SALVAM RIOS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SEGURAM Á AGUA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SALVANDO AS NASCENTES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RETENDO ÁGUA</a:t>
            </a:r>
          </a:p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AUMENTANDO LENÇOL FREÁTICO</a:t>
            </a:r>
          </a:p>
          <a:p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474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5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27127" y="4488873"/>
            <a:ext cx="2812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3000 0BRAS POÉTICAS NO</a:t>
            </a:r>
          </a:p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MEU SITE DO ESCRITOR</a:t>
            </a:r>
          </a:p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RECANTO DAS LETRAS</a:t>
            </a:r>
          </a:p>
        </p:txBody>
      </p:sp>
    </p:spTree>
    <p:extLst>
      <p:ext uri="{BB962C8B-B14F-4D97-AF65-F5344CB8AC3E}">
        <p14:creationId xmlns:p14="http://schemas.microsoft.com/office/powerpoint/2010/main" val="143171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24691"/>
            <a:ext cx="11817928" cy="6733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5527" y="124691"/>
            <a:ext cx="1181792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CRÉDITOS- 13/04/2015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VERSOS POÉTICOS EM DECANATOS E FORMATAÇÃO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 DA INTERNET E PESSOAIS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MÚSICA= NA LÍNGUA DOS ANJOS</a:t>
            </a: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hlinkClick r:id="rId3"/>
              </a:rPr>
              <a:t>RECANTODASÇETRAS.COM.BR</a:t>
            </a:r>
            <a:endParaRPr lang="pt-BR" sz="3600" b="1" dirty="0" smtClean="0"/>
          </a:p>
          <a:p>
            <a:pPr algn="ctr"/>
            <a:r>
              <a:rPr lang="pt-BR" sz="3600" b="1" dirty="0" smtClean="0">
                <a:hlinkClick r:id="rId4"/>
              </a:rPr>
              <a:t>WWW.SERGRASAN.COM/NORMASILVEIRAMORAESSLIDES</a:t>
            </a:r>
            <a:endParaRPr lang="pt-BR" sz="3600" b="1" dirty="0" smtClean="0"/>
          </a:p>
          <a:p>
            <a:pPr algn="ctr"/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97114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316</Words>
  <Application>Microsoft Office PowerPoint</Application>
  <PresentationFormat>Widescreen</PresentationFormat>
  <Paragraphs>360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18</cp:revision>
  <dcterms:created xsi:type="dcterms:W3CDTF">2015-04-13T12:01:28Z</dcterms:created>
  <dcterms:modified xsi:type="dcterms:W3CDTF">2015-04-13T13:45:10Z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