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1" r:id="rId3"/>
    <p:sldId id="282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82209-FCD8-49CE-B203-D50A1262C8FA}" type="datetimeFigureOut">
              <a:rPr lang="pt-BR" smtClean="0"/>
              <a:t>01/10/2013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75895-8B49-4BEA-B2EC-A5DB24362E7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452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82209-FCD8-49CE-B203-D50A1262C8FA}" type="datetimeFigureOut">
              <a:rPr lang="pt-BR" smtClean="0"/>
              <a:t>01/10/2013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75895-8B49-4BEA-B2EC-A5DB24362E7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4243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82209-FCD8-49CE-B203-D50A1262C8FA}" type="datetimeFigureOut">
              <a:rPr lang="pt-BR" smtClean="0"/>
              <a:t>01/10/2013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75895-8B49-4BEA-B2EC-A5DB24362E7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702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82209-FCD8-49CE-B203-D50A1262C8FA}" type="datetimeFigureOut">
              <a:rPr lang="pt-BR" smtClean="0"/>
              <a:t>01/10/2013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75895-8B49-4BEA-B2EC-A5DB24362E7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0370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82209-FCD8-49CE-B203-D50A1262C8FA}" type="datetimeFigureOut">
              <a:rPr lang="pt-BR" smtClean="0"/>
              <a:t>01/10/2013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75895-8B49-4BEA-B2EC-A5DB24362E7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4017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82209-FCD8-49CE-B203-D50A1262C8FA}" type="datetimeFigureOut">
              <a:rPr lang="pt-BR" smtClean="0"/>
              <a:t>01/10/2013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75895-8B49-4BEA-B2EC-A5DB24362E7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4829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82209-FCD8-49CE-B203-D50A1262C8FA}" type="datetimeFigureOut">
              <a:rPr lang="pt-BR" smtClean="0"/>
              <a:t>01/10/2013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75895-8B49-4BEA-B2EC-A5DB24362E7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0946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82209-FCD8-49CE-B203-D50A1262C8FA}" type="datetimeFigureOut">
              <a:rPr lang="pt-BR" smtClean="0"/>
              <a:t>01/10/2013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75895-8B49-4BEA-B2EC-A5DB24362E7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71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82209-FCD8-49CE-B203-D50A1262C8FA}" type="datetimeFigureOut">
              <a:rPr lang="pt-BR" smtClean="0"/>
              <a:t>01/10/2013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75895-8B49-4BEA-B2EC-A5DB24362E7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4700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82209-FCD8-49CE-B203-D50A1262C8FA}" type="datetimeFigureOut">
              <a:rPr lang="pt-BR" smtClean="0"/>
              <a:t>01/10/2013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75895-8B49-4BEA-B2EC-A5DB24362E7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520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82209-FCD8-49CE-B203-D50A1262C8FA}" type="datetimeFigureOut">
              <a:rPr lang="pt-BR" smtClean="0"/>
              <a:t>01/10/2013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75895-8B49-4BEA-B2EC-A5DB24362E7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1795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782209-FCD8-49CE-B203-D50A1262C8FA}" type="datetimeFigureOut">
              <a:rPr lang="pt-BR" smtClean="0"/>
              <a:t>01/10/2013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75895-8B49-4BEA-B2EC-A5DB24362E7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7080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01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  <p:sndAc>
          <p:stSnd loop="1">
            <p:snd r:embed="rId2" name="Ernesto Cortazar - Beethoven's Silence.wav"/>
          </p:stSnd>
        </p:sndAc>
      </p:transition>
    </mc:Choice>
    <mc:Fallback xmlns="">
      <p:transition spd="slow" advClick="0" advTm="8000">
        <p:split orient="vert"/>
        <p:sndAc>
          <p:stSnd loop="1">
            <p:snd r:embed="rId5" name="Ernesto Cortazar - Beethoven's Silen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554182" y="471055"/>
            <a:ext cx="1123603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ABC dos Verbos</a:t>
            </a:r>
          </a:p>
          <a:p>
            <a:pPr algn="ctr"/>
            <a:r>
              <a:rPr lang="pt-BR" sz="88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do Bem Viver</a:t>
            </a:r>
          </a:p>
          <a:p>
            <a:pPr algn="ctr"/>
            <a:endParaRPr lang="pt-BR" sz="4800" dirty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endParaRPr lang="pt-BR" sz="4800" dirty="0" smtClean="0"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r>
              <a:rPr lang="pt-BR" sz="48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Autoria: Norma </a:t>
            </a:r>
            <a:r>
              <a:rPr lang="pt-BR" sz="4800" dirty="0">
                <a:solidFill>
                  <a:srgbClr val="FFFF00"/>
                </a:solidFill>
                <a:latin typeface="AR BLANCA" panose="02000000000000000000" pitchFamily="2" charset="0"/>
              </a:rPr>
              <a:t>A</a:t>
            </a:r>
            <a:r>
              <a:rPr lang="pt-BR" sz="48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parecida Silveira de Moraes</a:t>
            </a:r>
          </a:p>
          <a:p>
            <a:pPr algn="ctr"/>
            <a:r>
              <a:rPr lang="pt-BR" sz="4800" dirty="0" smtClean="0">
                <a:solidFill>
                  <a:srgbClr val="FFFF00"/>
                </a:solidFill>
                <a:latin typeface="AR BLANCA" panose="02000000000000000000" pitchFamily="2" charset="0"/>
              </a:rPr>
              <a:t>WWW.SERGRASAN.COM</a:t>
            </a:r>
            <a:endParaRPr lang="pt-BR" sz="4800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9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aixaDeTexto 5"/>
          <p:cNvSpPr txBox="1"/>
          <p:nvPr/>
        </p:nvSpPr>
        <p:spPr>
          <a:xfrm>
            <a:off x="609600" y="526473"/>
            <a:ext cx="108896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Aprender a viver a vida com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plenitude...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Beijar a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natureza, PROTEGER E CUIDAR  da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sua formosura</a:t>
            </a:r>
            <a:b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29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067309" cy="713509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484909" y="581891"/>
            <a:ext cx="1098665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C- Construir </a:t>
            </a:r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vida no jardim da alma primeiro.</a:t>
            </a:r>
            <a:b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D- Dedicar-se </a:t>
            </a:r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si mesmo antes de querer </a:t>
            </a: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ajudar, porque, para ser inteiro é necessário gostar de si mesmo e ter a autoestima elevada.</a:t>
            </a:r>
            <a:endParaRPr lang="pt-B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94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0436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CaixaDeTexto 10"/>
          <p:cNvSpPr txBox="1"/>
          <p:nvPr/>
        </p:nvSpPr>
        <p:spPr>
          <a:xfrm>
            <a:off x="374073" y="346364"/>
            <a:ext cx="1131916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E- Encontrar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 outro a humanidade perfeita</a:t>
            </a:r>
            <a:b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 -Fazer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do bem a meta de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vida. Olhar pelas crianças, jovens e idosos. Socorrer quem passa fome ou frio...Doar-se um pouco, vale muito.</a:t>
            </a: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46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967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1108364" y="290945"/>
            <a:ext cx="104878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G- Garantir </a:t>
            </a:r>
            <a:r>
              <a:rPr lang="pt-BR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aprendizado de cada dia</a:t>
            </a:r>
            <a:br>
              <a:rPr lang="pt-BR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H- Habituar-se, </a:t>
            </a:r>
            <a:r>
              <a:rPr lang="pt-BR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lutar ante os reveses da </a:t>
            </a:r>
            <a:r>
              <a:rPr lang="pt-BR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 COM ESPERANÇA E FÉ.</a:t>
            </a:r>
            <a:r>
              <a:rPr lang="pt-BR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90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10"/>
            <a:ext cx="12192000" cy="703810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789709" y="304799"/>
            <a:ext cx="110836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I- Invejar 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somente o que serve de exemplo a ser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seguido.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J- Jogar 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 lixo o que não presta da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mente, A VIDA TEM CICLOS E FASES, nascimento e morte.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9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637309" y="318655"/>
            <a:ext cx="1120832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L- Lutar </a:t>
            </a:r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pelo ideal de vida enquanto houver forças</a:t>
            </a:r>
            <a:b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 -Manifestar </a:t>
            </a:r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alegria e gratidão a cada </a:t>
            </a: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amanhecer...contemplar o entardecer.</a:t>
            </a:r>
            <a:endParaRPr lang="pt-B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81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984182" cy="70103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734291" y="360218"/>
            <a:ext cx="1058487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N- Namorar </a:t>
            </a:r>
            <a:r>
              <a:rPr lang="pt-BR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as coisas alheias é cobiça. o que é s</a:t>
            </a:r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eu virá para você, pela conspiração do Cósmico</a:t>
            </a:r>
            <a:r>
              <a:rPr lang="pt-BR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-Operar </a:t>
            </a:r>
            <a:r>
              <a:rPr lang="pt-BR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amor na </a:t>
            </a:r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vida, </a:t>
            </a:r>
            <a:r>
              <a:rPr lang="pt-BR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como milagre de estar </a:t>
            </a:r>
            <a:r>
              <a:rPr lang="pt-BR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vivo.</a:t>
            </a:r>
            <a:endParaRPr lang="pt-BR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0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ixaDeTexto 4"/>
          <p:cNvSpPr txBox="1"/>
          <p:nvPr/>
        </p:nvSpPr>
        <p:spPr>
          <a:xfrm>
            <a:off x="304800" y="221673"/>
            <a:ext cx="1172094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P- Planejar </a:t>
            </a:r>
            <a:r>
              <a:rPr lang="pt-BR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usar estratégias em cada missão do dia</a:t>
            </a:r>
            <a:br>
              <a:rPr lang="pt-BR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R- Rir </a:t>
            </a:r>
            <a:r>
              <a:rPr lang="pt-BR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espalhar sorriso como dádivas da alegria de </a:t>
            </a:r>
            <a:r>
              <a:rPr lang="pt-B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viver</a:t>
            </a:r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</a:t>
            </a:r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85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665018" y="498764"/>
            <a:ext cx="111529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S- Servir </a:t>
            </a:r>
            <a:r>
              <a:rPr lang="pt-BR" sz="4000" b="1" dirty="0">
                <a:solidFill>
                  <a:schemeClr val="bg1"/>
                </a:solidFill>
                <a:latin typeface="AR BLANCA" panose="02000000000000000000" pitchFamily="2" charset="0"/>
              </a:rPr>
              <a:t>ao Deus do coração com toda fé e esperança</a:t>
            </a:r>
            <a:br>
              <a:rPr lang="pt-BR" sz="4000" b="1" dirty="0">
                <a:solidFill>
                  <a:schemeClr val="bg1"/>
                </a:solidFill>
                <a:latin typeface="AR BLANCA" panose="02000000000000000000" pitchFamily="2" charset="0"/>
              </a:rPr>
            </a:br>
            <a:r>
              <a:rPr lang="pt-BR" sz="4000" b="1" dirty="0" smtClean="0">
                <a:solidFill>
                  <a:schemeClr val="bg1"/>
                </a:solidFill>
                <a:latin typeface="AR BLANCA" panose="02000000000000000000" pitchFamily="2" charset="0"/>
              </a:rPr>
              <a:t>T- Trazer </a:t>
            </a:r>
            <a:r>
              <a:rPr lang="pt-BR" sz="4000" b="1" dirty="0">
                <a:solidFill>
                  <a:schemeClr val="bg1"/>
                </a:solidFill>
                <a:latin typeface="AR BLANCA" panose="02000000000000000000" pitchFamily="2" charset="0"/>
              </a:rPr>
              <a:t>no coração somente o que de bom aprenderes</a:t>
            </a:r>
          </a:p>
        </p:txBody>
      </p:sp>
    </p:spTree>
    <p:extLst>
      <p:ext uri="{BB962C8B-B14F-4D97-AF65-F5344CB8AC3E}">
        <p14:creationId xmlns:p14="http://schemas.microsoft.com/office/powerpoint/2010/main" val="136380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415636" y="429491"/>
            <a:ext cx="1156854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 -Unir </a:t>
            </a:r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útil ao agradável ao contemplares a natureza</a:t>
            </a:r>
            <a:b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 -Verificar </a:t>
            </a:r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o jardim da alma está sendo cuidado</a:t>
            </a:r>
          </a:p>
        </p:txBody>
      </p:sp>
    </p:spTree>
    <p:extLst>
      <p:ext uri="{BB962C8B-B14F-4D97-AF65-F5344CB8AC3E}">
        <p14:creationId xmlns:p14="http://schemas.microsoft.com/office/powerpoint/2010/main" val="388123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053454" cy="696883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775855" y="443345"/>
            <a:ext cx="1052945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X-Xingar e expulsar maldade </a:t>
            </a:r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a depressão com toda força do </a:t>
            </a: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coração.</a:t>
            </a:r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Z- Zangar-se </a:t>
            </a:r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 a injustiça e </a:t>
            </a:r>
            <a:r>
              <a:rPr lang="pt-BR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maledicência</a:t>
            </a:r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</a:t>
            </a:r>
            <a:b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07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665018" y="235527"/>
            <a:ext cx="1177636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Refletindo</a:t>
            </a:r>
          </a:p>
          <a:p>
            <a:r>
              <a:rPr lang="pt-BR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Amenizar </a:t>
            </a:r>
            <a:r>
              <a:rPr lang="pt-BR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atritos com sabedoria e perdão</a:t>
            </a:r>
            <a:br>
              <a:rPr lang="pt-BR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Estabelecer vínculos de amizade e humanidade</a:t>
            </a:r>
            <a:br>
              <a:rPr lang="pt-BR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Introjetar vitórias e alegria de Ser Você mesmo.</a:t>
            </a:r>
            <a:br>
              <a:rPr lang="pt-BR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Ostentar hombridade, carisma bom </a:t>
            </a:r>
            <a:r>
              <a:rPr lang="pt-BR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comportamento.</a:t>
            </a:r>
            <a:endParaRPr lang="pt-BR" sz="4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30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74073" y="304800"/>
            <a:ext cx="114992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Unir-se a toda ação social, voluntária ou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particular. 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Dar sem pensar em receber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recompensas,</a:t>
            </a: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a recompensa vem de onde não se espera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Iluminar o caminho do irmão que necessita</a:t>
            </a:r>
            <a:b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o seu caminho estará sendo iluminado</a:t>
            </a:r>
          </a:p>
        </p:txBody>
      </p:sp>
    </p:spTree>
    <p:extLst>
      <p:ext uri="{BB962C8B-B14F-4D97-AF65-F5344CB8AC3E}">
        <p14:creationId xmlns:p14="http://schemas.microsoft.com/office/powerpoint/2010/main" val="211394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11891" cy="70658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249382" y="221673"/>
            <a:ext cx="1113905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Entregar-se ao trabalho com esmero</a:t>
            </a:r>
            <a:br>
              <a:rPr lang="pt-BR" sz="4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sempre há alguém que te </a:t>
            </a:r>
            <a:r>
              <a:rPr lang="pt-BR" sz="4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admira</a:t>
            </a:r>
            <a:r>
              <a:rPr lang="pt-BR" sz="4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silêncio a contemplar</a:t>
            </a:r>
            <a:r>
              <a:rPr lang="pt-BR" sz="4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</a:t>
            </a:r>
          </a:p>
          <a:p>
            <a:r>
              <a:rPr lang="pt-BR" sz="4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Amar, amar, amar...alguém te admira...</a:t>
            </a:r>
            <a:endParaRPr lang="pt-BR" sz="44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08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595745" y="401782"/>
            <a:ext cx="1101436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Dance, pule, brinque e seja sempre lúdico</a:t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o lúdico espalha alegria e otimismo</a:t>
            </a:r>
            <a:b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lúdico deve caminhar com a responsabilidade e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seriedade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Nunca deixe morrer sua criança interior.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61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706581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aixaDeTexto 5"/>
          <p:cNvSpPr txBox="1"/>
          <p:nvPr/>
        </p:nvSpPr>
        <p:spPr>
          <a:xfrm>
            <a:off x="429491" y="235527"/>
            <a:ext cx="115408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os vencedores são alegres e construtores</a:t>
            </a:r>
            <a:b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exemplos a serem seguidos</a:t>
            </a:r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</a:t>
            </a:r>
          </a:p>
          <a:p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Persistem sempre na fé</a:t>
            </a:r>
          </a:p>
          <a:p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Mesmo quando são perseguidos.</a:t>
            </a:r>
            <a: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43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235"/>
            <a:ext cx="12192000" cy="712123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7928" y="221672"/>
            <a:ext cx="1180407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C000"/>
                </a:solidFill>
                <a:latin typeface="AR BLANCA" panose="02000000000000000000" pitchFamily="2" charset="0"/>
              </a:rPr>
              <a:t>Dê um basta na tristeza e corra atrás da alegria perdida</a:t>
            </a:r>
            <a:br>
              <a:rPr lang="pt-BR" sz="4400" b="1" dirty="0">
                <a:solidFill>
                  <a:srgbClr val="FFC000"/>
                </a:solidFill>
                <a:latin typeface="AR BLANCA" panose="02000000000000000000" pitchFamily="2" charset="0"/>
              </a:rPr>
            </a:br>
            <a:r>
              <a:rPr lang="pt-BR" sz="4400" b="1" dirty="0">
                <a:solidFill>
                  <a:srgbClr val="FFC000"/>
                </a:solidFill>
                <a:latin typeface="AR BLANCA" panose="02000000000000000000" pitchFamily="2" charset="0"/>
              </a:rPr>
              <a:t>O passado já passou e o presente deve ser </a:t>
            </a:r>
            <a:r>
              <a:rPr lang="pt-BR" sz="4400" b="1" dirty="0" smtClean="0">
                <a:solidFill>
                  <a:srgbClr val="FFC000"/>
                </a:solidFill>
                <a:latin typeface="AR BLANCA" panose="02000000000000000000" pitchFamily="2" charset="0"/>
              </a:rPr>
              <a:t>vivido</a:t>
            </a:r>
          </a:p>
          <a:p>
            <a:r>
              <a:rPr lang="pt-BR" sz="4400" b="1" i="1" dirty="0">
                <a:solidFill>
                  <a:srgbClr val="FFC000"/>
                </a:solidFill>
                <a:latin typeface="AR BLANCA" panose="02000000000000000000" pitchFamily="2" charset="0"/>
              </a:rPr>
              <a:t>Amanhã é de Deus, solte-o</a:t>
            </a:r>
            <a:r>
              <a:rPr lang="pt-BR" sz="4400" b="1" i="1" dirty="0" smtClean="0">
                <a:solidFill>
                  <a:srgbClr val="FFC000"/>
                </a:solidFill>
                <a:latin typeface="AR BLANCA" panose="02000000000000000000" pitchFamily="2" charset="0"/>
              </a:rPr>
              <a:t>...sem deixar de ir construindo sua ponte...</a:t>
            </a:r>
            <a:endParaRPr lang="pt-BR" sz="4400" b="1" i="1" dirty="0">
              <a:solidFill>
                <a:srgbClr val="FFC000"/>
              </a:solidFill>
              <a:latin typeface="AR BLANCA" panose="02000000000000000000" pitchFamily="2" charset="0"/>
            </a:endParaRPr>
          </a:p>
          <a:p>
            <a:endParaRPr lang="pt-BR" sz="4400" b="1" dirty="0">
              <a:solidFill>
                <a:srgbClr val="FFC00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4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split orient="vert"/>
      </p:transition>
    </mc:Choice>
    <mc:Fallback xmlns="">
      <p:transition spd="slow" advClick="0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18655" y="318655"/>
            <a:ext cx="1187334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Vale a pena viver até o último suspiro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Descobrir belos motivos para viver, e caminhar sempre rumo a evolução da alma...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Vale a pena viver e crescer...errar e acertar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Aprender com a vida...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82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split orient="vert"/>
      </p:transition>
    </mc:Choice>
    <mc:Fallback xmlns="">
      <p:transition spd="slow" advClick="0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581891" y="277091"/>
            <a:ext cx="1102821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</a:t>
            </a:r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ue somente o bem seja nosso guia, O amor nosso farol...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que Deus nos proteja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nos livre de todo o mal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assim seja... </a:t>
            </a:r>
            <a:endParaRPr lang="pt-BR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471055" y="221673"/>
            <a:ext cx="11055927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amor que é amor nunca morre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como a alma é imortal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Pode até haver reveses, mas o perdão, retorna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Porque é um sentimento de Deus, universal...</a:t>
            </a:r>
          </a:p>
          <a:p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ENERGIA POSITIVA A TODOS, PAZ E LUZ...</a:t>
            </a:r>
          </a:p>
          <a:p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95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444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aixaDeTexto 3"/>
          <p:cNvSpPr txBox="1"/>
          <p:nvPr/>
        </p:nvSpPr>
        <p:spPr>
          <a:xfrm>
            <a:off x="290945" y="540327"/>
            <a:ext cx="11901055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Texto: ABC dos Verbos do Bem Viver</a:t>
            </a:r>
          </a:p>
          <a:p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Autoria: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Formatação: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Música: Ernesto Cortazar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– Beethoven’s Silence.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Imagens: Pessoais e internet 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Divulgação: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3"/>
              </a:rPr>
              <a:t>WWW.SERGRASAN.COM/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3"/>
              </a:rPr>
              <a:t>NORMASILVEIRAMORAESSLIDES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29/09/2013</a:t>
            </a:r>
          </a:p>
          <a:p>
            <a:endParaRPr lang="pt-BR" sz="4000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1992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split orient="vert"/>
      </p:transition>
    </mc:Choice>
    <mc:Fallback xmlns="">
      <p:transition spd="slow" advClick="0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331</Words>
  <Application>Microsoft Office PowerPoint</Application>
  <PresentationFormat>Widescreen</PresentationFormat>
  <Paragraphs>58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8" baseType="lpstr">
      <vt:lpstr>AR BLANCA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93</cp:revision>
  <dcterms:created xsi:type="dcterms:W3CDTF">2013-09-30T15:44:47Z</dcterms:created>
  <dcterms:modified xsi:type="dcterms:W3CDTF">2013-10-01T16:56:21Z</dcterms:modified>
  <cp:contentStatus/>
</cp:coreProperties>
</file>