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68" r:id="rId3"/>
    <p:sldId id="257" r:id="rId4"/>
    <p:sldId id="259" r:id="rId5"/>
    <p:sldId id="258" r:id="rId6"/>
    <p:sldId id="260" r:id="rId7"/>
    <p:sldId id="263" r:id="rId8"/>
    <p:sldId id="262" r:id="rId9"/>
    <p:sldId id="261" r:id="rId10"/>
    <p:sldId id="264" r:id="rId11"/>
    <p:sldId id="265" r:id="rId12"/>
    <p:sldId id="270" r:id="rId13"/>
    <p:sldId id="266" r:id="rId14"/>
    <p:sldId id="271" r:id="rId15"/>
    <p:sldId id="256" r:id="rId16"/>
    <p:sldId id="273" r:id="rId17"/>
    <p:sldId id="269" r:id="rId18"/>
    <p:sldId id="274" r:id="rId19"/>
    <p:sldId id="275" r:id="rId20"/>
    <p:sldId id="277" r:id="rId21"/>
    <p:sldId id="276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58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48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76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5918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92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18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3071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94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502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203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513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0EA1B-C9B6-437D-B170-76BB7C91F990}" type="datetimeFigureOut">
              <a:rPr lang="pt-BR" smtClean="0"/>
              <a:t>13/02/2019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BC715-5A25-4B38-820F-0A41647BC5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95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32509"/>
            <a:ext cx="9144000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2"/>
                </a:solidFill>
              </a:rPr>
              <a:t>MUITAS VEZES É ASSIM O BARCO DA VIDA, LEVADO PELAS ONDAS DO MAR DA </a:t>
            </a:r>
            <a:r>
              <a:rPr lang="pt-BR" sz="4400" b="1" dirty="0" smtClean="0">
                <a:solidFill>
                  <a:schemeClr val="bg2"/>
                </a:solidFill>
              </a:rPr>
              <a:t>VIDA</a:t>
            </a:r>
          </a:p>
          <a:p>
            <a:pPr algn="ctr"/>
            <a:endParaRPr lang="pt-BR" sz="4400" b="1" dirty="0">
              <a:solidFill>
                <a:schemeClr val="bg2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Norma Aparecida Silveira de Moraes</a:t>
            </a:r>
          </a:p>
          <a:p>
            <a:pPr algn="ctr"/>
            <a:endParaRPr lang="pt-BR" sz="4400" b="1" dirty="0">
              <a:solidFill>
                <a:schemeClr val="bg2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Divulgação</a:t>
            </a:r>
          </a:p>
          <a:p>
            <a:pPr algn="ctr"/>
            <a:r>
              <a:rPr lang="pt-BR" sz="4400" b="1" dirty="0">
                <a:solidFill>
                  <a:schemeClr val="bg2"/>
                </a:solidFill>
              </a:rPr>
              <a:t> </a:t>
            </a:r>
            <a:r>
              <a:rPr lang="pt-BR" sz="4400" b="1" dirty="0" smtClean="0">
                <a:solidFill>
                  <a:schemeClr val="bg2"/>
                </a:solidFill>
              </a:rPr>
              <a:t>Norma Silveira Moraes Slides</a:t>
            </a: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www.sergrasan.com</a:t>
            </a:r>
            <a:r>
              <a:rPr lang="pt-BR" sz="4400" b="1" dirty="0">
                <a:solidFill>
                  <a:schemeClr val="bg1"/>
                </a:solidFill>
              </a:rPr>
              <a:t/>
            </a: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dirty="0">
                <a:solidFill>
                  <a:schemeClr val="bg1"/>
                </a:solidFill>
              </a:rPr>
              <a:t/>
            </a:r>
            <a:br>
              <a:rPr lang="pt-BR" sz="4400" dirty="0">
                <a:solidFill>
                  <a:schemeClr val="bg1"/>
                </a:solidFill>
              </a:rPr>
            </a:b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460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  <p:sndAc>
          <p:stSnd loop="1">
            <p:snd r:embed="rId2" name="Almir_Sater_tocando_em_frente.wav"/>
          </p:stSnd>
        </p:sndAc>
      </p:transition>
    </mc:Choice>
    <mc:Fallback>
      <p:transition spd="slow" advClick="0" advTm="21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4170218"/>
            <a:ext cx="88807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Muitas vezes, amanheço triste sem motivo aparente.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Pode ser o inconsciente coletivo agindo dentro de inúmeras pessoas, junto ao meu.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981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484909"/>
            <a:ext cx="9019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amanheço animada e sorrindo com energia alta.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Uma noite de bom sono, e até bons sonhos mexem comigo.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49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7" y="3435928"/>
            <a:ext cx="8769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</a:rPr>
              <a:t>Muitas vezes, estou extremamente vulnerável a lágrimas e choro silenciosamente.</a:t>
            </a:r>
            <a:r>
              <a:rPr lang="pt-BR" sz="3600" dirty="0">
                <a:solidFill>
                  <a:srgbClr val="00B0F0"/>
                </a:solidFill>
              </a:rPr>
              <a:t/>
            </a:r>
            <a:br>
              <a:rPr lang="pt-BR" sz="3600" dirty="0">
                <a:solidFill>
                  <a:srgbClr val="00B0F0"/>
                </a:solidFill>
              </a:rPr>
            </a:br>
            <a:r>
              <a:rPr lang="pt-BR" sz="3600" b="1" dirty="0">
                <a:solidFill>
                  <a:srgbClr val="00B0F0"/>
                </a:solidFill>
              </a:rPr>
              <a:t>Quando assistimos tantas notícias tristes, quando alguém está doente...</a:t>
            </a:r>
            <a:br>
              <a:rPr lang="pt-BR" sz="3600" b="1" dirty="0">
                <a:solidFill>
                  <a:srgbClr val="00B0F0"/>
                </a:solidFill>
              </a:rPr>
            </a:b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509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3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527" y="4433455"/>
            <a:ext cx="8811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até uma emoção alegre me faz chorar, de gratidão.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É a sensibilidade que anda a flor da pele, a empatia, o amor...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554182"/>
            <a:ext cx="88946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70C0"/>
                </a:solidFill>
              </a:rPr>
              <a:t>Muitas vezes, estou serena, calma e meditativa...</a:t>
            </a:r>
            <a:r>
              <a:rPr lang="pt-BR" sz="4000" dirty="0">
                <a:solidFill>
                  <a:srgbClr val="0070C0"/>
                </a:solidFill>
              </a:rPr>
              <a:t/>
            </a:r>
            <a:br>
              <a:rPr lang="pt-BR" sz="4000" dirty="0">
                <a:solidFill>
                  <a:srgbClr val="0070C0"/>
                </a:solidFill>
              </a:rPr>
            </a:br>
            <a:r>
              <a:rPr lang="pt-BR" sz="4000" b="1" dirty="0">
                <a:solidFill>
                  <a:srgbClr val="0070C0"/>
                </a:solidFill>
              </a:rPr>
              <a:t>Quando consigo fazer com que tudo esteja ao controle, sinto Deus no comando.</a:t>
            </a:r>
            <a:br>
              <a:rPr lang="pt-BR" sz="4000" b="1" dirty="0">
                <a:solidFill>
                  <a:srgbClr val="0070C0"/>
                </a:solidFill>
              </a:rPr>
            </a:br>
            <a:endParaRPr lang="pt-BR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71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512618"/>
            <a:ext cx="90331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70C0"/>
                </a:solidFill>
              </a:rPr>
              <a:t>Muitas vezes, estou com medo, inquieta, calada, distante...</a:t>
            </a:r>
            <a:r>
              <a:rPr lang="pt-BR" sz="4000" dirty="0">
                <a:solidFill>
                  <a:srgbClr val="0070C0"/>
                </a:solidFill>
              </a:rPr>
              <a:t/>
            </a:r>
            <a:br>
              <a:rPr lang="pt-BR" sz="4000" dirty="0">
                <a:solidFill>
                  <a:srgbClr val="0070C0"/>
                </a:solidFill>
              </a:rPr>
            </a:br>
            <a:r>
              <a:rPr lang="pt-BR" sz="4000" b="1" dirty="0">
                <a:solidFill>
                  <a:srgbClr val="0070C0"/>
                </a:solidFill>
              </a:rPr>
              <a:t>Quando algo toma conta de meus pensamentos, sentimentos e tumultuando o coração.</a:t>
            </a:r>
            <a:br>
              <a:rPr lang="pt-BR" sz="4000" b="1" dirty="0">
                <a:solidFill>
                  <a:srgbClr val="0070C0"/>
                </a:solidFill>
              </a:rPr>
            </a:br>
            <a:r>
              <a:rPr lang="pt-BR" sz="4000" dirty="0">
                <a:solidFill>
                  <a:srgbClr val="0070C0"/>
                </a:solidFill>
              </a:rPr>
              <a:t/>
            </a:r>
            <a:br>
              <a:rPr lang="pt-BR" sz="4000" dirty="0">
                <a:solidFill>
                  <a:srgbClr val="0070C0"/>
                </a:solidFill>
              </a:rPr>
            </a:br>
            <a:endParaRPr lang="pt-BR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17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7" y="3740727"/>
            <a:ext cx="8340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92D050"/>
                </a:solidFill>
              </a:rPr>
              <a:t>Muitas vezes, volto ao passado e fico sofrendo, recordando.</a:t>
            </a:r>
            <a:r>
              <a:rPr lang="pt-BR" sz="3600" dirty="0">
                <a:solidFill>
                  <a:srgbClr val="92D050"/>
                </a:solidFill>
              </a:rPr>
              <a:t/>
            </a:r>
            <a:br>
              <a:rPr lang="pt-BR" sz="3600" dirty="0">
                <a:solidFill>
                  <a:srgbClr val="92D050"/>
                </a:solidFill>
              </a:rPr>
            </a:br>
            <a:r>
              <a:rPr lang="pt-BR" sz="3600" b="1" dirty="0">
                <a:solidFill>
                  <a:srgbClr val="92D050"/>
                </a:solidFill>
              </a:rPr>
              <a:t>Fico pensando se fiz escolhas certas, em que eu poderia ter mudado, naquela época, se acertei...</a:t>
            </a:r>
            <a:br>
              <a:rPr lang="pt-BR" sz="3600" b="1" dirty="0">
                <a:solidFill>
                  <a:srgbClr val="92D050"/>
                </a:solidFill>
              </a:rPr>
            </a:br>
            <a:r>
              <a:rPr lang="pt-BR" sz="3600" dirty="0">
                <a:solidFill>
                  <a:srgbClr val="92D050"/>
                </a:solidFill>
              </a:rPr>
              <a:t/>
            </a:r>
            <a:br>
              <a:rPr lang="pt-BR" sz="3600" dirty="0">
                <a:solidFill>
                  <a:srgbClr val="92D050"/>
                </a:solidFill>
              </a:rPr>
            </a:br>
            <a:endParaRPr lang="pt-BR" sz="36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839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629891"/>
            <a:ext cx="88391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92D050"/>
                </a:solidFill>
              </a:rPr>
              <a:t>Muitas vezes, a vida tomo um rumo nunca imaginado....</a:t>
            </a:r>
            <a:r>
              <a:rPr lang="pt-BR" sz="4000" dirty="0">
                <a:solidFill>
                  <a:srgbClr val="92D050"/>
                </a:solidFill>
              </a:rPr>
              <a:t/>
            </a:r>
            <a:br>
              <a:rPr lang="pt-BR" sz="4000" dirty="0">
                <a:solidFill>
                  <a:srgbClr val="92D050"/>
                </a:solidFill>
              </a:rPr>
            </a:br>
            <a:r>
              <a:rPr lang="pt-BR" sz="4000" b="1" dirty="0">
                <a:solidFill>
                  <a:srgbClr val="92D050"/>
                </a:solidFill>
              </a:rPr>
              <a:t>Quando sonhei e planejei algo que não deu certo, e o destino mudou inesperadamente.</a:t>
            </a:r>
            <a:br>
              <a:rPr lang="pt-BR" sz="4000" b="1" dirty="0">
                <a:solidFill>
                  <a:srgbClr val="92D050"/>
                </a:solidFill>
              </a:rPr>
            </a:br>
            <a:endParaRPr lang="pt-BR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74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"/>
            <a:ext cx="79802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Muitas vezes, só tenho a fé como recurso e consolo...</a:t>
            </a:r>
            <a:r>
              <a:rPr lang="pt-BR" sz="3600" dirty="0">
                <a:solidFill>
                  <a:srgbClr val="FFC000"/>
                </a:solidFill>
              </a:rPr>
              <a:t/>
            </a:r>
            <a:br>
              <a:rPr lang="pt-BR" sz="3600" dirty="0">
                <a:solidFill>
                  <a:srgbClr val="FFC000"/>
                </a:solidFill>
              </a:rPr>
            </a:br>
            <a:r>
              <a:rPr lang="pt-BR" sz="3600" b="1" dirty="0">
                <a:solidFill>
                  <a:srgbClr val="FFC000"/>
                </a:solidFill>
              </a:rPr>
              <a:t>Nestas horas me entrego totalmente nas mãos de Deus, da Sagrada Família, dos 7 Arcanjos, na Fé.</a:t>
            </a:r>
            <a:br>
              <a:rPr lang="pt-BR" sz="3600" b="1" dirty="0">
                <a:solidFill>
                  <a:srgbClr val="FFC000"/>
                </a:solidFill>
              </a:rPr>
            </a:b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76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976255"/>
            <a:ext cx="8340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e quase sempre, recebo algum sinal Cósmico...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Quando tudo vai sendo resolvido e cada coisa em seu devido lugar ou acontecimento.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710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526473"/>
            <a:ext cx="8686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Muitas vezes, tudo é como deveria acontecer...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Mesmo que seja contra a minha vontade, que posso estar errada e egoistamente.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14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0"/>
            <a:ext cx="87283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só tenho mesmo que perdoar e agradecer.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Deus sabe das coisas, e tudo vai voltando novamente a acontecer, na justiça Cósmica.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490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87927"/>
            <a:ext cx="83542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deixo de sonhar, pois preciso cuidar, proteger, ajudar.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Nestas horas deixo de fazer planos, concentrando em minha missão de vida, na empatia de amar.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032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4691" y="0"/>
            <a:ext cx="89084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7030A0"/>
                </a:solidFill>
              </a:rPr>
              <a:t>Muitas vezes, esqueço de mim, de minha vida e desejos...</a:t>
            </a:r>
            <a:r>
              <a:rPr lang="pt-BR" sz="4000" dirty="0">
                <a:solidFill>
                  <a:srgbClr val="7030A0"/>
                </a:solidFill>
              </a:rPr>
              <a:t/>
            </a:r>
            <a:br>
              <a:rPr lang="pt-BR" sz="4000" dirty="0">
                <a:solidFill>
                  <a:srgbClr val="7030A0"/>
                </a:solidFill>
              </a:rPr>
            </a:br>
            <a:r>
              <a:rPr lang="pt-BR" sz="4000" b="1" dirty="0">
                <a:solidFill>
                  <a:srgbClr val="7030A0"/>
                </a:solidFill>
              </a:rPr>
              <a:t>Pois há fato que não podemos mudar, só a mão de Deus, o destino pode mudar.</a:t>
            </a:r>
            <a:br>
              <a:rPr lang="pt-BR" sz="4000" b="1" dirty="0">
                <a:solidFill>
                  <a:srgbClr val="7030A0"/>
                </a:solidFill>
              </a:rPr>
            </a:br>
            <a:endParaRPr lang="pt-BR" sz="4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309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9144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-221673"/>
            <a:ext cx="89223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7030A0"/>
                </a:solidFill>
              </a:rPr>
              <a:t>Muitas vezes, já ganhei, mas quantas vezes perdi e tive que superar.</a:t>
            </a:r>
            <a:r>
              <a:rPr lang="pt-BR" sz="3600" dirty="0">
                <a:solidFill>
                  <a:srgbClr val="7030A0"/>
                </a:solidFill>
              </a:rPr>
              <a:t/>
            </a:r>
            <a:br>
              <a:rPr lang="pt-BR" sz="3600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Chances na vida, ente querido que morreu, amor que se perdeu, mudança que não aconteceu...</a:t>
            </a:r>
            <a:br>
              <a:rPr lang="pt-BR" sz="3600" b="1" dirty="0">
                <a:solidFill>
                  <a:srgbClr val="7030A0"/>
                </a:solidFill>
              </a:rPr>
            </a:br>
            <a:endParaRPr lang="pt-B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447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80109"/>
            <a:ext cx="90054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Muitas vezes, sonho de olhos abertos, penso em mudanças boas, tenho motivação...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Neste momento tenho que agradecer pelo agora, entrego ao Sagrado, na esperança de novas alegrias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391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851564"/>
            <a:ext cx="89361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vezes, fui embora, mas querendo ficar, coração apertado.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Mas estava numa encruzilhada da vida, tive que deixar o amor me guiar, estava sem saber o que fazer.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0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66255"/>
            <a:ext cx="87976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Muitas vezes, tive que ficar, fazer escolhas, renunciar...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Em prol de outra pessoa, em prol do amor, em prol de algo muito forte que também me prendeu, fazendo o barco navegar em melhores ondas.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82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6" y="332509"/>
            <a:ext cx="86590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PORQUE NO MAR DA VIDA É ASSIM, A GENTE NÃO SABE O QUE ESTÁ POR VIR, MAS AVANÇAMOS SEMPRE, COM FÉ E FIRMEZA. PLANTANDO MUITAS FLORES NA </a:t>
            </a:r>
            <a:r>
              <a:rPr lang="pt-BR" sz="3600" b="1" dirty="0" smtClean="0">
                <a:solidFill>
                  <a:schemeClr val="bg1"/>
                </a:solidFill>
              </a:rPr>
              <a:t>ALMA, esperando o brotar de lindas flores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r>
              <a:rPr lang="pt-BR" sz="3600" b="1" dirty="0" smtClean="0">
                <a:solidFill>
                  <a:schemeClr val="bg1"/>
                </a:solidFill>
              </a:rPr>
              <a:t>(Norma Silveira de Moraes)</a:t>
            </a:r>
          </a:p>
        </p:txBody>
      </p:sp>
    </p:spTree>
    <p:extLst>
      <p:ext uri="{BB962C8B-B14F-4D97-AF65-F5344CB8AC3E}">
        <p14:creationId xmlns:p14="http://schemas.microsoft.com/office/powerpoint/2010/main" val="372334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18655"/>
            <a:ext cx="81880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MUITAS VEZES É ASSIM O BARCO DA VIDA, LEVADO PELAS ONDAS DO MAR DA VIDA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AUTORIAS</a:t>
            </a:r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Poema e formatação do Power Point: Norma Aparecida Silveira de Moraes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Para Vídeo: Katia Assis Izu</a:t>
            </a:r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Imagens Pixabay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Música: Almir Sater. Tocando em frente</a:t>
            </a: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 Norma Silveira Moraes Slides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www.sergrasan.com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33055" y="4433455"/>
            <a:ext cx="6165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Pode  salvar...é gratuito...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Mas lembre-se: É proibido mudar a poesia.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Que está registrada no recanto das letras e o Pensador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RESPEITAR SEMPRE </a:t>
            </a:r>
            <a:r>
              <a:rPr lang="pt-BR" sz="2400" b="1" smtClean="0">
                <a:solidFill>
                  <a:schemeClr val="bg1"/>
                </a:solidFill>
              </a:rPr>
              <a:t>A AUTORIA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31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379</Words>
  <Application>Microsoft Office PowerPoint</Application>
  <PresentationFormat>Apresentação na tela (4:3)</PresentationFormat>
  <Paragraphs>43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2019-02-13T11:26:12Z</dcterms:created>
  <dcterms:modified xsi:type="dcterms:W3CDTF">2019-02-13T12:36:58Z</dcterms:modified>
</cp:coreProperties>
</file>