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56" r:id="rId3"/>
    <p:sldId id="257" r:id="rId4"/>
    <p:sldId id="258" r:id="rId5"/>
    <p:sldId id="259" r:id="rId6"/>
    <p:sldId id="266" r:id="rId7"/>
    <p:sldId id="261" r:id="rId8"/>
    <p:sldId id="270" r:id="rId9"/>
    <p:sldId id="262" r:id="rId10"/>
    <p:sldId id="263" r:id="rId11"/>
    <p:sldId id="268" r:id="rId12"/>
    <p:sldId id="260" r:id="rId13"/>
    <p:sldId id="264" r:id="rId14"/>
    <p:sldId id="265" r:id="rId15"/>
    <p:sldId id="269" r:id="rId16"/>
    <p:sldId id="271" r:id="rId17"/>
    <p:sldId id="274" r:id="rId18"/>
    <p:sldId id="267" r:id="rId19"/>
    <p:sldId id="273" r:id="rId20"/>
    <p:sldId id="276" r:id="rId21"/>
    <p:sldId id="277" r:id="rId22"/>
    <p:sldId id="278" r:id="rId23"/>
    <p:sldId id="279" r:id="rId24"/>
    <p:sldId id="282" r:id="rId25"/>
    <p:sldId id="283" r:id="rId26"/>
    <p:sldId id="284" r:id="rId27"/>
    <p:sldId id="285" r:id="rId28"/>
    <p:sldId id="286" r:id="rId29"/>
    <p:sldId id="287" r:id="rId3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451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5F37-A730-41B3-A622-3C13462055A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00BB-110C-43DF-98B2-32A9B557CE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845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5F37-A730-41B3-A622-3C13462055A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00BB-110C-43DF-98B2-32A9B557CE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709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5F37-A730-41B3-A622-3C13462055A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00BB-110C-43DF-98B2-32A9B557CE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591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5F37-A730-41B3-A622-3C13462055A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00BB-110C-43DF-98B2-32A9B557CE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5964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5F37-A730-41B3-A622-3C13462055A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00BB-110C-43DF-98B2-32A9B557CE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98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5F37-A730-41B3-A622-3C13462055A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00BB-110C-43DF-98B2-32A9B557CE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203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5F37-A730-41B3-A622-3C13462055A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00BB-110C-43DF-98B2-32A9B557CE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0961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5F37-A730-41B3-A622-3C13462055A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00BB-110C-43DF-98B2-32A9B557CE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334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5F37-A730-41B3-A622-3C13462055A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00BB-110C-43DF-98B2-32A9B557CE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8029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5F37-A730-41B3-A622-3C13462055A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00BB-110C-43DF-98B2-32A9B557CE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91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5F37-A730-41B3-A622-3C13462055A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600BB-110C-43DF-98B2-32A9B557CE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5988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D5F37-A730-41B3-A622-3C13462055A0}" type="datetimeFigureOut">
              <a:rPr lang="pt-BR" smtClean="0"/>
              <a:t>17/07/2014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C600BB-110C-43DF-98B2-32A9B557CE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3748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/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702644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09600" y="415636"/>
            <a:ext cx="11582400" cy="726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008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COPA MUNDIAL DE FUTEBOL </a:t>
            </a:r>
            <a:r>
              <a:rPr lang="pt-BR" sz="4800" b="1" dirty="0" smtClean="0">
                <a:solidFill>
                  <a:srgbClr val="008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BRASIL</a:t>
            </a:r>
          </a:p>
          <a:p>
            <a:pPr algn="ctr"/>
            <a:r>
              <a:rPr lang="pt-BR" sz="4000" b="1" dirty="0" smtClean="0"/>
              <a:t>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ÚLTIMOS MOMENTOS;</a:t>
            </a:r>
          </a:p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HEXA DA ALEMANHA</a:t>
            </a:r>
          </a:p>
          <a:p>
            <a:pPr algn="ctr"/>
            <a:endParaRPr lang="pt-BR" sz="4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FORMATAÇÃO</a:t>
            </a:r>
            <a:endParaRPr lang="pt-BR" sz="4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MORAES</a:t>
            </a:r>
          </a:p>
          <a:p>
            <a:pPr algn="ctr"/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hlinkClick r:id="rId4"/>
              </a:rPr>
              <a:t>NORMASILVEIRAMORAESSLIDES</a:t>
            </a:r>
            <a:endParaRPr lang="pt-BR" sz="4000" b="1" dirty="0" smtClean="0"/>
          </a:p>
          <a:p>
            <a:pPr algn="ctr"/>
            <a:endParaRPr lang="pt-BR" sz="4000" b="1" dirty="0" smtClean="0"/>
          </a:p>
          <a:p>
            <a:pPr algn="ctr"/>
            <a:endParaRPr lang="pt-BR" sz="4000" b="1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3253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14000">
        <p14:vortex dir="r"/>
        <p:sndAc>
          <p:stSnd loop="1">
            <p:snd r:embed="rId2" name="01 - Andre Rieu - Amazing Grace(1).wav"/>
          </p:stSnd>
        </p:sndAc>
      </p:transition>
    </mc:Choice>
    <mc:Fallback>
      <p:transition spd="slow" advClick="0" advTm="14000">
        <p:fade/>
        <p:sndAc>
          <p:stSnd loop="1">
            <p:snd r:embed="rId2" name="01 - Andre Rieu - Amazing Grace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" y="-735281"/>
            <a:ext cx="13433366" cy="788422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6" y="3934691"/>
            <a:ext cx="4197927" cy="23622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024255" y="3075710"/>
            <a:ext cx="60386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FULECO</a:t>
            </a:r>
          </a:p>
          <a:p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MASCOTE DA COPA</a:t>
            </a:r>
          </a:p>
          <a:p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(TATU BOLA)</a:t>
            </a:r>
            <a:endParaRPr lang="pt-B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0445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3000">
        <p:split orient="vert"/>
      </p:transition>
    </mc:Choice>
    <mc:Fallback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00255" y="2327564"/>
            <a:ext cx="6303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TORCEMOS MUITO E, NO INICIO</a:t>
            </a:r>
          </a:p>
          <a:p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TUDO PARECIA DAR CERTO...</a:t>
            </a:r>
            <a:endParaRPr lang="pt-B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39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3000">
        <p:fade/>
      </p:transition>
    </mc:Choice>
    <mc:Fallback>
      <p:transition spd="med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6" y="443344"/>
            <a:ext cx="110836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PRIMEIRO JOGO O BRASIL GANHOU DA CROÁCIA DE 3X 0</a:t>
            </a:r>
          </a:p>
          <a:p>
            <a:r>
              <a:rPr lang="pt-BR" sz="3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SEGUNDO JOGO: BRASIL E MÉXICO= 0X0</a:t>
            </a:r>
          </a:p>
          <a:p>
            <a:r>
              <a:rPr lang="pt-BR" sz="3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TERCEIRO: BRASIL E CAMARÕES= 4X1</a:t>
            </a:r>
          </a:p>
          <a:p>
            <a:r>
              <a:rPr lang="pt-BR" sz="3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OITAVAS : BRASIL E CHILE = BRASIL GANHA NOS PENALTES, POR PURA SORTE...</a:t>
            </a:r>
          </a:p>
        </p:txBody>
      </p:sp>
    </p:spTree>
    <p:extLst>
      <p:ext uri="{BB962C8B-B14F-4D97-AF65-F5344CB8AC3E}">
        <p14:creationId xmlns:p14="http://schemas.microsoft.com/office/powerpoint/2010/main" val="331219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13000">
        <p:cut/>
      </p:transition>
    </mc:Choice>
    <mc:Fallback>
      <p:transition advClick="0" advTm="13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424568" y="5534561"/>
            <a:ext cx="113428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QUARTA </a:t>
            </a:r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FINAIS</a:t>
            </a:r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</a:t>
            </a:r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BRASIL </a:t>
            </a:r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COLOMBIA </a:t>
            </a:r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 X1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NOSSO CRAQUE NEYMAR SAI MACHUCADO...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6071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3000">
        <p:split orient="vert"/>
      </p:transition>
    </mc:Choice>
    <mc:Fallback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4" y="1023694"/>
            <a:ext cx="106402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NUMA FALTA, ENTRADA POR TRÁS, O JOGADOR CAMILO ZUNIGA, DA COLOMBIA, DEIXA NOSSO CRAQUE COM FRATURA NA VERTEBRA. NEYMAR SAI DO CAMPO COM MUITA DOR...É SUA SAIDA DA COPA...</a:t>
            </a:r>
            <a:endParaRPr lang="pt-BR" sz="3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9613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3000">
        <p:blinds dir="vert"/>
      </p:transition>
    </mc:Choice>
    <mc:Fallback>
      <p:transition spd="slow" advClick="0" advTm="1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968836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0800000" flipV="1">
            <a:off x="762000" y="2362531"/>
            <a:ext cx="109866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ATÉ AQUELE MOMENTO O BRASIL AINDA ACREDITAVA QUE PODERIA LEVAR O HEXA...</a:t>
            </a:r>
            <a:endParaRPr lang="pt-BR" sz="4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0649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3000">
        <p15:prstTrans prst="crush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2887"/>
            <a:ext cx="3067050" cy="149542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031673" y="595745"/>
            <a:ext cx="76892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ENTÃO VEIO O JOGO NAS SEMI-FINAIS</a:t>
            </a:r>
          </a:p>
          <a:p>
            <a:r>
              <a:rPr lang="pt-BR" sz="3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BRASIL &amp; ALEMANHA = 1 X 7</a:t>
            </a:r>
          </a:p>
          <a:p>
            <a:r>
              <a:rPr lang="pt-BR" sz="3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LAVADA LEVAMOS, UM NÚMERO CABALISTICO</a:t>
            </a:r>
          </a:p>
          <a:p>
            <a:r>
              <a:rPr lang="pt-BR" sz="3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IMENSA TRISTEZA TOMOU CONTA DO BRASIL...</a:t>
            </a:r>
            <a:endParaRPr lang="pt-BR" sz="36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5330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3000">
        <p:checker/>
      </p:transition>
    </mc:Choice>
    <mc:Fallback>
      <p:transition spd="slow" advClick="0" advTm="13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512618"/>
            <a:ext cx="109035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FICANDO PARA FINAL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BRASIL &amp; HOLANDA =  0X 3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ARGENTINA &amp; ALEMANHA= 0X1</a:t>
            </a:r>
          </a:p>
          <a:p>
            <a:endParaRPr lang="pt-BR" sz="4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 O TERCEIRO LUGAR CONSEGUIMOS...</a:t>
            </a:r>
          </a:p>
          <a:p>
            <a:endParaRPr lang="pt-BR" sz="4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199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3000">
        <p:dissolve/>
      </p:transition>
    </mc:Choice>
    <mc:Fallback>
      <p:transition spd="slow" advClick="0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439" y="4613564"/>
            <a:ext cx="2619375" cy="224443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98764" y="401782"/>
            <a:ext cx="8950036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ALEMANHA COM O SEU BELO JOGO TÉCNICO, TÁTICO, O MELHOR DA COPA, FEZ SEU ÚLTIMO JOGO COM A ARGENTINA</a:t>
            </a:r>
          </a:p>
          <a:p>
            <a:endParaRPr lang="pt-BR" sz="3600" b="1" dirty="0">
              <a:solidFill>
                <a:schemeClr val="bg1">
                  <a:lumMod val="9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chemeClr val="bg1">
                  <a:lumMod val="9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>
              <a:solidFill>
                <a:schemeClr val="bg1">
                  <a:lumMod val="9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chemeClr val="bg1">
                  <a:lumMod val="9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>
              <a:solidFill>
                <a:schemeClr val="bg1">
                  <a:lumMod val="9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chemeClr val="bg1">
                  <a:lumMod val="9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ALEMANHA 1</a:t>
            </a:r>
          </a:p>
          <a:p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ARGENTINA 0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523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3000">
        <p14:vortex dir="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581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374073"/>
            <a:ext cx="114161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 A ALEMANHA LEVA O HEXA, DESTA VEZ SÃO OS ARGENTINOS QUE SAEM TRISTES...SEGUNDO LUGAR</a:t>
            </a:r>
            <a:endParaRPr lang="pt-BR" sz="4000" b="1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981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3000">
        <p14:shred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48" y="2504425"/>
            <a:ext cx="3067050" cy="175216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563091" y="457200"/>
            <a:ext cx="92132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ANFITRIÕES OS BRASILEIROS FORAM</a:t>
            </a:r>
          </a:p>
          <a:p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ÓTIMOS, NUMA CONFRATERNIZAÇÃO MUNDIAL INESQUECÍVEL... </a:t>
            </a:r>
            <a:endParaRPr lang="pt-BR" sz="3600" b="1" dirty="0">
              <a:solidFill>
                <a:schemeClr val="bg1">
                  <a:lumMod val="9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2723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3000">
        <p14:honeycomb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1122218"/>
            <a:ext cx="112914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>
                    <a:lumMod val="9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LEVAMOS O HEXA, QUEM ASSISTIA OS JOGOS COM ATENÇÃO JÁ TEMIA ISTO, PORÉM O BRASIL AINDA CONSEGUIU IR ATÉ A SEMI-FINAL... FOI MUITO GRANDE A EMOÇÃO, O ÚLTIMO JOGO DA FINAL NO RIO...</a:t>
            </a:r>
            <a:endParaRPr lang="pt-BR" sz="3200" b="1" dirty="0">
              <a:solidFill>
                <a:schemeClr val="bg1">
                  <a:lumMod val="9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5975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8" y="3131126"/>
            <a:ext cx="105294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TARDE ESTAVA LINDA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ALEMANHA FELIZ COMEMORAVA SUA TAÇA, O POVO BRASILEIRO CONGRATULAVA A ALEMANHA, MOSTRANDO DIGNIDADE TAMBÉM NA PERDA...</a:t>
            </a:r>
            <a:endParaRPr lang="pt-BR" sz="3600" b="1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3080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73636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12618" y="374073"/>
            <a:ext cx="112360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QUALQUER MODO ESTE EVENTO SERÁ INESQUECÍVEL,</a:t>
            </a:r>
          </a:p>
          <a:p>
            <a:r>
              <a:rPr lang="pt-BR" sz="32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PUDEMOS ACOMPANHAR TUDO...</a:t>
            </a:r>
            <a:endParaRPr lang="pt-BR" sz="32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0637214"/>
      </p:ext>
    </p:extLst>
  </p:cSld>
  <p:clrMapOvr>
    <a:masterClrMapping/>
  </p:clrMapOvr>
  <p:transition spd="slow" advClick="0" advTm="1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44400" cy="723207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5" y="5581650"/>
            <a:ext cx="1403639" cy="12763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289" y="5424487"/>
            <a:ext cx="2920711" cy="1590675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40327" y="648366"/>
            <a:ext cx="118040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QUALQUER FORMA, OS MANIFESTAÇÃOES FORAM 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ESSANDO, O POVO SE CONCENTRANDO NOS JOGOS, 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PARTICIPANDO DA FESTA, INTERAGINDO COM OS ESTRANGEIROS.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FORAM GASTO MUITO DINHEIRO COM MOBILIDADE E ESTÁDIO, 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MAIORIA DOS BRASILEIROS RECLAMANDO, MAS TAMBÉM MUITOS LUCRARÃO NO FUTURO, ATÉ MESMO COM OS ESTÁDIOS....</a:t>
            </a:r>
          </a:p>
          <a:p>
            <a:endParaRPr lang="pt-BR" sz="3200" b="1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275954"/>
      </p:ext>
    </p:extLst>
  </p:cSld>
  <p:clrMapOvr>
    <a:masterClrMapping/>
  </p:clrMapOvr>
  <p:transition spd="slow" advClick="0" advTm="1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2509" y="2687782"/>
            <a:ext cx="115269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>
                  <a:solidFill>
                    <a:srgbClr val="0070C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BRASIL FICARÁ A LEMBRANÇA DA SELEÇÃO DESAJUSTADA, SEM MUITA TÁTICA OU TÉCNICA PARA JOGAR, MAS ENFIM, DE QUEM É A CULPA?  O TREINADOR ESCALA JOGADORES QUE ESTÃO EM OUTROS PAÍSES COM OUTROS TREINAMENTOS...QUEM SABE SE NÃO FOSSE FORMADO UM TIME DOS QUE ESTÃO SOMENTE AQUI, TERIA MAIS TEMPO PARA TREINAR...</a:t>
            </a:r>
            <a:endParaRPr lang="pt-BR" sz="3200" b="1" dirty="0">
              <a:ln>
                <a:solidFill>
                  <a:srgbClr val="0070C0"/>
                </a:solidFill>
              </a:ln>
              <a:solidFill>
                <a:schemeClr val="bg1">
                  <a:lumMod val="95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7639293"/>
      </p:ext>
    </p:extLst>
  </p:cSld>
  <p:clrMapOvr>
    <a:masterClrMapping/>
  </p:clrMapOvr>
  <p:transition spd="slow" advClick="0" advTm="1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66255"/>
            <a:ext cx="116378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MUITOS GOLS SEGUIDOS, A ALEMANHA FEZ, SEM DAR TEMPO ATÉ PARA SE REFAZER, NUMA SINFONIA INCRIVEL DE DISCIPLINA.</a:t>
            </a: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PARABÉNS ALEMANHA</a:t>
            </a: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 VITÓRIA, BELA COPA...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49652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15636"/>
            <a:ext cx="111944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00206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NESTA COPA HOUVE TAMBÉM MUITAS ZEBRAS; COM ESPANHA, PORTUGAL, FRANÇA E ITÁLIA SAINDO AINDA NAS PRIMEIRAS ELIMINATÓRIAS... </a:t>
            </a:r>
            <a:endParaRPr lang="pt-BR" sz="3200" b="1" dirty="0">
              <a:solidFill>
                <a:srgbClr val="00206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6091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3000">
        <p:dissolve/>
      </p:transition>
    </mc:Choice>
    <mc:Fallback>
      <p:transition spd="slow" advClick="0" advTm="13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415636"/>
            <a:ext cx="113053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ENTRETANTO PERCEBEMOS MUITOS GESTOS DE BELEZA IMPAR, TROCA DE GENTILEZAS, EDUCAÇÃO, INTERAÇÃO E O QUE É MAIS IMPORTANTE NUMA COMPETIÇÃO, SABER PERDER, E O</a:t>
            </a: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ORGULHO DE SER BRASILEIRO...</a:t>
            </a:r>
            <a:endParaRPr lang="pt-BR" sz="32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050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3000">
        <p14:vortex dir="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443345"/>
            <a:ext cx="111667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“EU SOU BRASILEIRA COM MUITO ORGULHO, COM MUITO AMOR”, NÃO TROCO O MEU´PAÍS, MESMO COM TANTOS PROBLEMAS POR PAÍS NENHUM DO PLANETA...SALVE O BRASIL, O ESPORTE, E A EMOÇÃO...</a:t>
            </a:r>
            <a:endParaRPr lang="pt-BR" sz="32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2723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3000">
        <p15:prstTrans prst="drape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765"/>
            <a:ext cx="12192000" cy="72667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332509"/>
            <a:ext cx="113053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PRÓXIMA COPA SERÁ NA RÚSSIA, QUEM SABE  A CBF TOMA AS PROVIDÊNCIAS, REPENSE O NOSSO FUTEBOL, AFINAL O FUTEBOL DO BRASIL JÁ NÃO É O MESMO...PRECISAMOS INOVAR, PENSANDO NUM BOM TÉCNICO, UMA EQUIPE BEM TREINADA, PORQUE NOME NÃO GANHA COPA...</a:t>
            </a:r>
            <a:endParaRPr lang="pt-BR" sz="28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3143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3000">
        <p14:vortex dir="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87928" y="263236"/>
            <a:ext cx="11804072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MOMENTOS DA COPA MUNDIAL NO BRASIL</a:t>
            </a:r>
          </a:p>
          <a:p>
            <a:pPr algn="ctr"/>
            <a:r>
              <a:rPr lang="pt-BR" sz="40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FORMATAÇÃO</a:t>
            </a:r>
          </a:p>
          <a:p>
            <a:pPr algn="ctr"/>
            <a:r>
              <a:rPr lang="pt-BR" sz="40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FOTOS INTERNET GOOGLE</a:t>
            </a:r>
          </a:p>
          <a:p>
            <a:pPr algn="ctr"/>
            <a:r>
              <a:rPr lang="pt-BR" sz="4000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DIVUGAÇÃO- 17/07/14</a:t>
            </a:r>
          </a:p>
          <a:p>
            <a:pPr algn="ctr"/>
            <a:r>
              <a:rPr lang="pt-BR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RECANTODASLETRAS.COM</a:t>
            </a:r>
            <a:endParaRPr lang="pt-BR" sz="5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5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525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20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640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7713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4784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1635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349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250" advClick="0" advTm="13000"/>
    </mc:Choice>
    <mc:Fallback>
      <p:transition spd="slow" advClick="0" advTm="13000"/>
    </mc:Fallback>
  </mc:AlternateContent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641</Words>
  <Application>Microsoft Office PowerPoint</Application>
  <PresentationFormat>Widescreen</PresentationFormat>
  <Paragraphs>73</Paragraphs>
  <Slides>29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50</cp:revision>
  <dcterms:created xsi:type="dcterms:W3CDTF">2014-07-14T23:45:37Z</dcterms:created>
  <dcterms:modified xsi:type="dcterms:W3CDTF">2014-07-17T21:44:22Z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