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7" r:id="rId2"/>
    <p:sldId id="259" r:id="rId3"/>
    <p:sldId id="262" r:id="rId4"/>
    <p:sldId id="257" r:id="rId5"/>
    <p:sldId id="261" r:id="rId6"/>
    <p:sldId id="290" r:id="rId7"/>
    <p:sldId id="277" r:id="rId8"/>
    <p:sldId id="280" r:id="rId9"/>
    <p:sldId id="256" r:id="rId10"/>
    <p:sldId id="279" r:id="rId11"/>
    <p:sldId id="272" r:id="rId12"/>
    <p:sldId id="258" r:id="rId13"/>
    <p:sldId id="260" r:id="rId14"/>
    <p:sldId id="271" r:id="rId15"/>
    <p:sldId id="265" r:id="rId16"/>
    <p:sldId id="285" r:id="rId17"/>
    <p:sldId id="268" r:id="rId18"/>
    <p:sldId id="269" r:id="rId19"/>
    <p:sldId id="273" r:id="rId20"/>
    <p:sldId id="270" r:id="rId21"/>
    <p:sldId id="274" r:id="rId22"/>
    <p:sldId id="263" r:id="rId23"/>
    <p:sldId id="275" r:id="rId24"/>
    <p:sldId id="276" r:id="rId25"/>
    <p:sldId id="292" r:id="rId26"/>
    <p:sldId id="282" r:id="rId27"/>
    <p:sldId id="278" r:id="rId28"/>
    <p:sldId id="289" r:id="rId29"/>
    <p:sldId id="291" r:id="rId30"/>
    <p:sldId id="288" r:id="rId31"/>
    <p:sldId id="294" r:id="rId32"/>
    <p:sldId id="295" r:id="rId33"/>
    <p:sldId id="293" r:id="rId34"/>
    <p:sldId id="296" r:id="rId3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F723"/>
    <a:srgbClr val="7A97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9055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074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363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6702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2696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8038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7141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5247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2457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1450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679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14D7B-5ABB-4CD3-94A8-208E29AE5E0F}" type="datetimeFigureOut">
              <a:rPr lang="pt-BR" smtClean="0"/>
              <a:t>18/01/2015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00E2C-A1B9-46FA-9EDA-E250AA69D8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4134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NORMASILVEIRAMORAESSLIDES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63236"/>
            <a:ext cx="8783781" cy="7355860"/>
          </a:xfrm>
          <a:prstGeom prst="rect">
            <a:avLst/>
          </a:prstGeom>
          <a:noFill/>
          <a:ln>
            <a:solidFill>
              <a:srgbClr val="37F72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DESFILE DE FLORES – 03</a:t>
            </a:r>
          </a:p>
          <a:p>
            <a:pPr algn="ctr"/>
            <a:endParaRPr lang="pt-BR" sz="54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E FORMATAÇÃO </a:t>
            </a:r>
          </a:p>
          <a:p>
            <a:pPr algn="ctr"/>
            <a:r>
              <a:rPr lang="pt-BR" sz="36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2400" b="1" dirty="0" smtClean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4501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  <p:sndAc>
          <p:stSnd loop="1">
            <p:snd r:embed="rId2" name="Bon Jovi - I Wish Everyday Could Be Like Christmas ('92).wav"/>
          </p:stSnd>
        </p:sndAc>
      </p:transition>
    </mc:Choice>
    <mc:Fallback xmlns="">
      <p:transition spd="slow" advClick="0" advTm="15000">
        <p:fade/>
        <p:sndAc>
          <p:stSnd loop="1">
            <p:snd r:embed="rId5" name="Bon Jovi - I Wish Everyday Could Be Like Christmas ('9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9545" y="484910"/>
            <a:ext cx="810490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SAIO POR AÍ FOTOGRAFANDO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SEGUE MAIS UM POUCO DE MINHA COLEÇÃO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MAIORIA DELAS EU JÁ TENHO EM CASA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muitas somente no coração</a:t>
            </a:r>
          </a:p>
          <a:p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8824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63236"/>
            <a:ext cx="86452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Esta coleção de slides é para marcar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celebrar meu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amor e a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imaginação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Quando saio por ai para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fotografar</a:t>
            </a:r>
          </a:p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Cada pétala, cada flor é uma emoção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254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:dissolve/>
      </p:transition>
    </mc:Choice>
    <mc:Fallback xmlns=""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554182"/>
            <a:ext cx="76615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Esta bela florzinha, é de um tipo</a:t>
            </a:r>
          </a:p>
          <a:p>
            <a:r>
              <a:rPr lang="pt-BR" sz="32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</a:t>
            </a:r>
            <a:r>
              <a:rPr lang="pt-BR" sz="32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ornamental de cactos</a:t>
            </a:r>
          </a:p>
          <a:p>
            <a:r>
              <a:rPr lang="pt-BR" sz="32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Dá flores na </a:t>
            </a:r>
            <a:r>
              <a:rPr lang="pt-BR" sz="32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primavera</a:t>
            </a:r>
            <a:r>
              <a:rPr lang="pt-BR" sz="32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2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verão</a:t>
            </a:r>
          </a:p>
          <a:p>
            <a:r>
              <a:rPr lang="pt-BR" sz="32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Abrem as portas do coração</a:t>
            </a:r>
            <a:endParaRPr lang="pt-BR" sz="3200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6111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32509"/>
            <a:ext cx="85621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o desfile de flores de minha casa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Quisera poder ter ainda mais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Porque amo as flores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fotografar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Todas ela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são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lindas por demais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0199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:checker/>
      </p:transition>
    </mc:Choice>
    <mc:Fallback xmlns=""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18654"/>
            <a:ext cx="83681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Veja que bela florzinha, que amor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Dando o seu recado em sua singeleza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Azul como o céu e o mar, bela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flor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sua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pequenez mostrando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pureza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1194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:dissolve/>
      </p:transition>
    </mc:Choice>
    <mc:Fallback xmlns=""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443345"/>
            <a:ext cx="85066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Quem não gosta de uma </a:t>
            </a:r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hortênsia?</a:t>
            </a:r>
            <a:endParaRPr lang="pt-BR" sz="3600" b="1" dirty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buquê enfeitando sem carência </a:t>
            </a:r>
          </a:p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repolhuda, farta mas com </a:t>
            </a:r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decência</a:t>
            </a:r>
          </a:p>
          <a:p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Juntinhas causando bela dependência</a:t>
            </a:r>
          </a:p>
          <a:p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pt-BR" sz="3600" b="1" dirty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9569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471055"/>
            <a:ext cx="8160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o garboso antúrio está acenando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todas as outras com seu garbo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olhagem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bela vai mais flores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brotando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Charme enfeitam sua flor como abono</a:t>
            </a:r>
          </a:p>
          <a:p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837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Click="0" advTm="15000">
        <p:dissolve/>
        <p:sndAc>
          <p:stSnd loop="1">
            <p:snd r:embed="rId2" name="(Celin Dion)-Titanic.wav"/>
          </p:stSnd>
        </p:sndAc>
      </p:transition>
    </mc:Choice>
    <mc:Fallback xmlns="">
      <p:transition spd="slow" advClick="0" advTm="15000">
        <p:dissolve/>
        <p:sndAc>
          <p:stSnd loop="1">
            <p:snd r:embed="rId4" name="(Celin Dion)-Titan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40327" y="443345"/>
            <a:ext cx="81187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Conheço o capitão como moça velha</a:t>
            </a:r>
          </a:p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Lá no sertão da querida Minas Gerais</a:t>
            </a:r>
          </a:p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Espalha pela horta de forma bem </a:t>
            </a:r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bela</a:t>
            </a:r>
          </a:p>
          <a:p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diversas, coloridas bem especiais</a:t>
            </a:r>
            <a:endParaRPr lang="pt-BR" sz="3600" b="1" dirty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48248124"/>
      </p:ext>
    </p:extLst>
  </p:cSld>
  <p:clrMapOvr>
    <a:masterClrMapping/>
  </p:clrMapOvr>
  <p:transition spd="slow" advClick="0" advTm="1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290945"/>
            <a:ext cx="80633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o lírio da paz, traga mesmo a paz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almejada por todas pessoas de bem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sua brancura sei que é bem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capaz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belo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adorno,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folhagem também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945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:checker/>
      </p:transition>
    </mc:Choice>
    <mc:Fallback xmlns=""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60218"/>
            <a:ext cx="84789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 coisa mais bela do que a flor de cera?</a:t>
            </a:r>
          </a:p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Parece feita pelas mãos de um artesão </a:t>
            </a:r>
          </a:p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obras primas da natureza em </a:t>
            </a:r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esmero</a:t>
            </a:r>
          </a:p>
          <a:p>
            <a:r>
              <a:rPr lang="pt-BR" sz="3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ficar horas admirar em contemplação</a:t>
            </a:r>
            <a:endParaRPr lang="pt-BR" sz="3600" b="1" dirty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26413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415636"/>
            <a:ext cx="83958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Esta flor tem bastante espinhos</a:t>
            </a:r>
          </a:p>
          <a:p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Dizem que é bem venenosa</a:t>
            </a:r>
          </a:p>
          <a:p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Mas dá para proteger os 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murinhos</a:t>
            </a:r>
          </a:p>
          <a:p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 maneira bem preciosa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028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:dissolve/>
      </p:transition>
    </mc:Choice>
    <mc:Fallback xmlns=""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512618"/>
            <a:ext cx="77446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Estas rosas tem um perfume mais forte</a:t>
            </a: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deliciosas  belas, desperta emoção</a:t>
            </a: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Seus espinhos não escondem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morte</a:t>
            </a: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tão belas na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vida,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ativa em ação</a:t>
            </a:r>
          </a:p>
          <a:p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4816251"/>
      </p:ext>
    </p:extLst>
  </p:cSld>
  <p:clrMapOvr>
    <a:masterClrMapping/>
  </p:clrMapOvr>
  <p:transition spd="slow" advClick="0" advTm="1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74073"/>
            <a:ext cx="83958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Esta flor serve para cercar canteiros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Belas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mimosas são muito especiais 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Lá vem os meninos tão brejeiros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Brincando de pique nos laranjais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7677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512618"/>
            <a:ext cx="80910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Existem tipos de orquídeas da terra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 cor de rosas e também amarelas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Podem ser plantadas em vasos com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terra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Lá naquela na serra há um montão delas 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59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651164"/>
            <a:ext cx="78278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Encontrei mais uma dessas belezinhas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 disseram que é dente de leão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Amarelas,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singelas estas florezinhas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Tão indefesas as pobrezinhas 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9849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:blinds dir="vert"/>
      </p:transition>
    </mc:Choice>
    <mc:Fallback xmlns=""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98764"/>
            <a:ext cx="82434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Belas flores do campinho</a:t>
            </a:r>
          </a:p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os olhos um encanto</a:t>
            </a:r>
          </a:p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Atraem abelhas e passarinhos</a:t>
            </a:r>
          </a:p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Buscando o néctar de mansinho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76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00">
        <p14:rippl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512618"/>
            <a:ext cx="82157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rosas florescem o ano inteiro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a paixão de todos apaixonados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Alegra o ambiente ,que fica faceiro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Ofertamos rosas, buquês arrumados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3250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581891"/>
            <a:ext cx="77585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Amo esta árvore tão singela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Plantei-a em frente do meu lar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atrair as borboletas belas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o beija flor que </a:t>
            </a:r>
            <a:r>
              <a:rPr lang="pt-B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já´a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vem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beijar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2103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637309"/>
            <a:ext cx="75922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Vejo muito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desta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bela flor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Lá de frente para o mar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Enfeitada pelo zelador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dela já vem  cuidar</a:t>
            </a:r>
          </a:p>
          <a:p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7947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7527" y="637309"/>
            <a:ext cx="7467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Orquídeas brancas parecem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minha flor tão esperada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eitas pelas mãos do homem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Para ser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dada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pela pessoa tão amada 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6321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429491"/>
            <a:ext cx="79802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Fotografo pequeninas flores que nascem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 chão e até no meio das pedras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Fico então agradecida sem que elas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sabem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Buscando compreender os mistérios da terra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275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:blinds dir="vert"/>
      </p:transition>
    </mc:Choice>
    <mc:Fallback xmlns=""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581891"/>
            <a:ext cx="7578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Um belo cravo, no meu jardim</a:t>
            </a:r>
          </a:p>
          <a:p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Gosto porém, acho exótico 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seu olor</a:t>
            </a:r>
            <a:endParaRPr lang="pt-BR" sz="32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Confesso que quero você para 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mim</a:t>
            </a:r>
            <a:endParaRPr lang="pt-BR" sz="32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Estou 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lhe 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ofertando o meu amor</a:t>
            </a:r>
          </a:p>
          <a:p>
            <a:endParaRPr lang="pt-BR" sz="32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699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498764"/>
            <a:ext cx="8077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Mais uma bela flor do campo  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Esta dá em qualquer canto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Cresce até com o meu canto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que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eu possa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tecer um manto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4188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678873"/>
            <a:ext cx="75368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Bela flor tenho uma num vaso, mas crescem formado grandes arbustos, é venenosa, mas bem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ornamental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Oferece belos cachos bem robustos 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358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:blinds dir="vert"/>
      </p:transition>
    </mc:Choice>
    <mc:Fallback xmlns=""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77091"/>
            <a:ext cx="83958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Bela flor de encanto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Dá e rasteja pelo chão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Embelezando todo canto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Sublime me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arranca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comoção 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3551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00">
        <p14:rippl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0545" y="512618"/>
            <a:ext cx="78278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 cheirosa do meu jardim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Vá com seu perfume atrair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Buscar o meu amor para mim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Bem depressa nosso amor construir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9559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prestig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32509"/>
            <a:ext cx="80633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Belo conjunto este meu buquê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Flores juntas, perfeito casamento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Escondidas na trama desta rede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Da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janela me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desperta,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 pensamento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8610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63236"/>
            <a:ext cx="83265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Amo fotografar flores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Buscar sempre o encanto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mim são uns amores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apreciar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qualquer canto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9018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87927"/>
            <a:ext cx="83404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Rosas, pencas em botão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Mexe sempre  na emoção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a bela natureza em ação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carinho no meu coração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060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00">
        <p14:rippl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568036"/>
            <a:ext cx="77862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Tão bela e pequenina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Suas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folhas tão verdinhas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Vem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cá minha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menina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São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todas tão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delicadinhas</a:t>
            </a:r>
          </a:p>
          <a:p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0505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457199"/>
            <a:ext cx="77308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flores enfeitam a vida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Presente de Deus com amor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 das casas mais floridas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 está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presente na alegria e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dor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520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:dissolve/>
      </p:transition>
    </mc:Choice>
    <mc:Fallback xmlns=""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443345"/>
            <a:ext cx="87976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Orquídea presente de namorado</a:t>
            </a:r>
          </a:p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Numa data </a:t>
            </a:r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especial, </a:t>
            </a:r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tão querida</a:t>
            </a:r>
          </a:p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É um carinho do meu amado</a:t>
            </a:r>
          </a:p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Tornando minha vida mais florida</a:t>
            </a:r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511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:blinds dir="vert"/>
      </p:transition>
    </mc:Choice>
    <mc:Fallback xmlns=""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38545" y="110836"/>
            <a:ext cx="9573491" cy="766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CRÉDITOS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CRIAÇÃO E FORMATÃÇÃO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IMAGEM DO ARQUIVO PESSOAL NORMA</a:t>
            </a:r>
          </a:p>
          <a:p>
            <a:pPr algn="ctr"/>
            <a:r>
              <a:rPr lang="pt-BR" sz="2400" b="1" spc="5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MUSICA-BOM JOVI I WISH EVERYDAY COUD BE LIKE </a:t>
            </a:r>
            <a:endParaRPr 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DATA  20/01/2015</a:t>
            </a:r>
          </a:p>
          <a:p>
            <a:pPr algn="ctr"/>
            <a:r>
              <a:rPr lang="pt-BR" sz="3600" dirty="0" smtClean="0">
                <a:ln w="0"/>
                <a:solidFill>
                  <a:schemeClr val="accent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RECANTODASLETRAS.COM.BR</a:t>
            </a:r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NORMASILVEIRAMORAESSLIDES</a:t>
            </a:r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7417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5000">
        <p15:prstTrans prst="origami"/>
        <p:sndAc>
          <p:stSnd loop="1">
            <p:snd r:embed="rId2" name="(Celin Dion)-Titanic.wav"/>
          </p:stSnd>
        </p:sndAc>
      </p:transition>
    </mc:Choice>
    <mc:Fallback>
      <p:transition spd="slow" advClick="0" advTm="15000">
        <p:fade/>
        <p:sndAc>
          <p:stSnd loop="1">
            <p:snd r:embed="rId2" name="(Celin Dion)-Titan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800</Words>
  <Application>Microsoft Office PowerPoint</Application>
  <PresentationFormat>Apresentação na tela (4:3)</PresentationFormat>
  <Paragraphs>157</Paragraphs>
  <Slides>34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99</cp:revision>
  <dcterms:created xsi:type="dcterms:W3CDTF">2015-01-17T20:09:59Z</dcterms:created>
  <dcterms:modified xsi:type="dcterms:W3CDTF">2015-01-18T22:58:31Z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