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62" r:id="rId3"/>
    <p:sldId id="266" r:id="rId4"/>
    <p:sldId id="267" r:id="rId5"/>
    <p:sldId id="260" r:id="rId6"/>
    <p:sldId id="261" r:id="rId7"/>
    <p:sldId id="257" r:id="rId8"/>
    <p:sldId id="259" r:id="rId9"/>
    <p:sldId id="265" r:id="rId10"/>
    <p:sldId id="269" r:id="rId11"/>
    <p:sldId id="258" r:id="rId12"/>
    <p:sldId id="256" r:id="rId13"/>
    <p:sldId id="268" r:id="rId14"/>
    <p:sldId id="273" r:id="rId15"/>
    <p:sldId id="270" r:id="rId16"/>
    <p:sldId id="271" r:id="rId17"/>
    <p:sldId id="272" r:id="rId18"/>
    <p:sldId id="282" r:id="rId19"/>
    <p:sldId id="278" r:id="rId20"/>
    <p:sldId id="275" r:id="rId21"/>
    <p:sldId id="274" r:id="rId22"/>
    <p:sldId id="276" r:id="rId23"/>
    <p:sldId id="279" r:id="rId24"/>
    <p:sldId id="277" r:id="rId25"/>
    <p:sldId id="284" r:id="rId26"/>
    <p:sldId id="285" r:id="rId27"/>
    <p:sldId id="281" r:id="rId28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763" y="3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DD772-8E64-4D68-B129-1BD833128308}" type="datetimeFigureOut">
              <a:rPr lang="pt-BR" smtClean="0"/>
              <a:t>01/12/2014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89AD8-6788-42B9-BE8A-3A229400B094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18560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DD772-8E64-4D68-B129-1BD833128308}" type="datetimeFigureOut">
              <a:rPr lang="pt-BR" smtClean="0"/>
              <a:t>01/12/2014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89AD8-6788-42B9-BE8A-3A229400B094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56324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DD772-8E64-4D68-B129-1BD833128308}" type="datetimeFigureOut">
              <a:rPr lang="pt-BR" smtClean="0"/>
              <a:t>01/12/2014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89AD8-6788-42B9-BE8A-3A229400B094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59427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DD772-8E64-4D68-B129-1BD833128308}" type="datetimeFigureOut">
              <a:rPr lang="pt-BR" smtClean="0"/>
              <a:t>01/12/2014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89AD8-6788-42B9-BE8A-3A229400B094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006123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DD772-8E64-4D68-B129-1BD833128308}" type="datetimeFigureOut">
              <a:rPr lang="pt-BR" smtClean="0"/>
              <a:t>01/12/2014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89AD8-6788-42B9-BE8A-3A229400B094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47323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DD772-8E64-4D68-B129-1BD833128308}" type="datetimeFigureOut">
              <a:rPr lang="pt-BR" smtClean="0"/>
              <a:t>01/12/2014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89AD8-6788-42B9-BE8A-3A229400B094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577946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DD772-8E64-4D68-B129-1BD833128308}" type="datetimeFigureOut">
              <a:rPr lang="pt-BR" smtClean="0"/>
              <a:t>01/12/2014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89AD8-6788-42B9-BE8A-3A229400B094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4487655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DD772-8E64-4D68-B129-1BD833128308}" type="datetimeFigureOut">
              <a:rPr lang="pt-BR" smtClean="0"/>
              <a:t>01/12/2014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89AD8-6788-42B9-BE8A-3A229400B094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7181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DD772-8E64-4D68-B129-1BD833128308}" type="datetimeFigureOut">
              <a:rPr lang="pt-BR" smtClean="0"/>
              <a:t>01/12/2014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89AD8-6788-42B9-BE8A-3A229400B094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38769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DD772-8E64-4D68-B129-1BD833128308}" type="datetimeFigureOut">
              <a:rPr lang="pt-BR" smtClean="0"/>
              <a:t>01/12/2014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89AD8-6788-42B9-BE8A-3A229400B094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81524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8DD772-8E64-4D68-B129-1BD833128308}" type="datetimeFigureOut">
              <a:rPr lang="pt-BR" smtClean="0"/>
              <a:t>01/12/2014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F89AD8-6788-42B9-BE8A-3A229400B094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15621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0000">
        <p14:vortex dir="r"/>
      </p:transition>
    </mc:Choice>
    <mc:Fallback>
      <p:transition spd="slow" advClick="0" advTm="1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8DD772-8E64-4D68-B129-1BD833128308}" type="datetimeFigureOut">
              <a:rPr lang="pt-BR" smtClean="0"/>
              <a:t>01/12/2014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F89AD8-6788-42B9-BE8A-3A229400B094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429729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250" advClick="0" advTm="10000">
        <p14:vortex dir="r"/>
      </p:transition>
    </mc:Choice>
    <mc:Fallback>
      <p:transition spd="slow" advClick="0" advTm="10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LIDES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NORMASILVEIRAMORAES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86" y="28467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763688" y="2139702"/>
            <a:ext cx="568863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PAPAI NOEL ALEGRIA DAS CRIANÇAS</a:t>
            </a:r>
          </a:p>
          <a:p>
            <a:pPr algn="ctr"/>
            <a:r>
              <a:rPr lang="pt-B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POESIA E FORMATAÇÃO</a:t>
            </a:r>
          </a:p>
          <a:p>
            <a:pPr algn="ctr"/>
            <a:r>
              <a:rPr lang="pt-BR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pPr algn="ctr"/>
            <a:r>
              <a:rPr lang="pt-BR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pPr algn="ctr"/>
            <a:endParaRPr lang="pt-BR" sz="2000" b="1" dirty="0" smtClean="0"/>
          </a:p>
          <a:p>
            <a:pPr algn="ctr"/>
            <a:r>
              <a:rPr lang="pt-BR" sz="2000" b="1" dirty="0" smtClean="0">
                <a:hlinkClick r:id="rId4"/>
              </a:rPr>
              <a:t>WWW.SERGRASAN.COM/</a:t>
            </a:r>
          </a:p>
          <a:p>
            <a:pPr algn="ctr"/>
            <a:r>
              <a:rPr lang="pt-BR" sz="2000" b="1" dirty="0" smtClean="0">
                <a:hlinkClick r:id="rId4"/>
              </a:rPr>
              <a:t>NORMASILVEIRAMORAESSLIDES</a:t>
            </a:r>
            <a:endParaRPr lang="pt-BR" sz="2000" b="1" dirty="0" smtClean="0"/>
          </a:p>
          <a:p>
            <a:pPr algn="ctr"/>
            <a:endParaRPr lang="pt-BR" sz="2000" b="1" dirty="0"/>
          </a:p>
        </p:txBody>
      </p:sp>
    </p:spTree>
    <p:extLst>
      <p:ext uri="{BB962C8B-B14F-4D97-AF65-F5344CB8AC3E}">
        <p14:creationId xmlns:p14="http://schemas.microsoft.com/office/powerpoint/2010/main" val="417503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0000">
        <p14:vortex dir="r"/>
        <p:sndAc>
          <p:stSnd loop="1">
            <p:snd r:embed="rId2" name="John Lennon - So this is Christmas.wav"/>
          </p:stSnd>
        </p:sndAc>
      </p:transition>
    </mc:Choice>
    <mc:Fallback>
      <p:transition spd="slow" advClick="0" advTm="10000">
        <p:fade/>
        <p:sndAc>
          <p:stSnd loop="1">
            <p:snd r:embed="rId2" name="John Lennon - So this is Christm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87624" y="195486"/>
            <a:ext cx="691276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 figura mais bela </a:t>
            </a:r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do Natal</a:t>
            </a:r>
            <a:endParaRPr lang="pt-B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Para as crianças </a:t>
            </a:r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IR festejando</a:t>
            </a:r>
            <a:endParaRPr lang="pt-B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Ele para elas é </a:t>
            </a:r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TÃO </a:t>
            </a:r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especial</a:t>
            </a:r>
            <a:endParaRPr lang="pt-B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É o Papai Noel interagindo</a:t>
            </a:r>
          </a:p>
          <a:p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44419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59632" y="411510"/>
            <a:ext cx="662473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Atualmente as crianças sabem</a:t>
            </a:r>
          </a:p>
          <a:p>
            <a:r>
              <a:rPr 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Que o Papai Noel é uma figura</a:t>
            </a:r>
          </a:p>
          <a:p>
            <a:r>
              <a:rPr 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Para que no </a:t>
            </a:r>
            <a:r>
              <a:rPr lang="pt-BR" sz="2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Natal, </a:t>
            </a:r>
            <a:r>
              <a:rPr lang="pt-BR" sz="2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SE fazem</a:t>
            </a:r>
            <a:endParaRPr lang="pt-BR" sz="20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r>
              <a:rPr 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Para dar </a:t>
            </a:r>
            <a:r>
              <a:rPr lang="pt-BR" sz="20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mais ânimo, é </a:t>
            </a:r>
            <a:r>
              <a:rPr 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caricatura</a:t>
            </a:r>
          </a:p>
          <a:p>
            <a:r>
              <a:rPr lang="pt-BR" sz="20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131742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403648" y="267494"/>
            <a:ext cx="633670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Pois a figura do </a:t>
            </a:r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B</a:t>
            </a:r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om </a:t>
            </a:r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V</a:t>
            </a:r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elhinho</a:t>
            </a:r>
            <a:endParaRPr lang="pt-B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Parece a de um </a:t>
            </a:r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BOM Vovô </a:t>
            </a:r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ser</a:t>
            </a:r>
          </a:p>
          <a:p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No imaginário muito bonzinho</a:t>
            </a:r>
          </a:p>
          <a:p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Visando muito carinho ter</a:t>
            </a:r>
          </a:p>
          <a:p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64681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95536" y="843558"/>
            <a:ext cx="80648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Dizem que é só comércio ser</a:t>
            </a:r>
          </a:p>
          <a:p>
            <a:r>
              <a:rPr lang="pt-BR" sz="2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Mas enfeita o </a:t>
            </a:r>
            <a:r>
              <a:rPr lang="pt-BR" sz="2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Natal </a:t>
            </a:r>
            <a:r>
              <a:rPr lang="pt-BR" sz="2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pela bondade</a:t>
            </a:r>
          </a:p>
          <a:p>
            <a:r>
              <a:rPr lang="pt-BR" sz="2400" b="1" dirty="0" smtClean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Demonstrando </a:t>
            </a:r>
            <a:r>
              <a:rPr lang="pt-BR" sz="2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toda ternura ter</a:t>
            </a:r>
          </a:p>
          <a:p>
            <a:r>
              <a:rPr lang="pt-BR" sz="2400" b="1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É esta a intenção na verdade</a:t>
            </a:r>
          </a:p>
        </p:txBody>
      </p:sp>
    </p:spTree>
    <p:extLst>
      <p:ext uri="{BB962C8B-B14F-4D97-AF65-F5344CB8AC3E}">
        <p14:creationId xmlns:p14="http://schemas.microsoft.com/office/powerpoint/2010/main" val="115006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43608" y="1059582"/>
            <a:ext cx="727280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Porque a maioria das crianças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Sabem que é somente fantasia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Mas alegra e traz esperança</a:t>
            </a:r>
          </a:p>
          <a:p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Pois é </a:t>
            </a:r>
            <a:r>
              <a:rPr lang="pt-BR" sz="2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Amor </a:t>
            </a:r>
            <a:r>
              <a:rPr lang="pt-BR" sz="2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e muita alegria</a:t>
            </a:r>
          </a:p>
        </p:txBody>
      </p:sp>
    </p:spTree>
    <p:extLst>
      <p:ext uri="{BB962C8B-B14F-4D97-AF65-F5344CB8AC3E}">
        <p14:creationId xmlns:p14="http://schemas.microsoft.com/office/powerpoint/2010/main" val="1060615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195736" y="915566"/>
            <a:ext cx="568863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O que seria da vida humana</a:t>
            </a:r>
          </a:p>
          <a:p>
            <a:r>
              <a:rPr lang="pt-BR" sz="24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Se não houvesse estas festas</a:t>
            </a:r>
          </a:p>
          <a:p>
            <a:r>
              <a:rPr lang="pt-BR" sz="24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Uma triste rotina desumana</a:t>
            </a:r>
          </a:p>
          <a:p>
            <a:r>
              <a:rPr lang="pt-BR" sz="24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Todos merecem </a:t>
            </a:r>
            <a:r>
              <a:rPr lang="pt-BR" sz="24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sair </a:t>
            </a:r>
            <a:r>
              <a:rPr lang="pt-BR" sz="24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desta</a:t>
            </a:r>
          </a:p>
          <a:p>
            <a:r>
              <a:rPr lang="pt-BR" sz="24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089788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331640" y="627534"/>
            <a:ext cx="64087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Já trabalhamos o ano inteiro</a:t>
            </a:r>
          </a:p>
          <a:p>
            <a:r>
              <a:rPr lang="pt-BR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A infância passa tão rápido</a:t>
            </a:r>
          </a:p>
          <a:p>
            <a:r>
              <a:rPr lang="pt-BR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É </a:t>
            </a:r>
            <a:r>
              <a:rPr lang="pt-BR" sz="2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Natal, </a:t>
            </a:r>
            <a:r>
              <a:rPr lang="pt-BR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é confraternização</a:t>
            </a:r>
          </a:p>
          <a:p>
            <a:r>
              <a:rPr lang="pt-BR" sz="24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De alegria paz e meditação</a:t>
            </a:r>
          </a:p>
        </p:txBody>
      </p:sp>
    </p:spTree>
    <p:extLst>
      <p:ext uri="{BB962C8B-B14F-4D97-AF65-F5344CB8AC3E}">
        <p14:creationId xmlns:p14="http://schemas.microsoft.com/office/powerpoint/2010/main" val="431842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59632" y="339502"/>
            <a:ext cx="66967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Nem todos têm a mesma religião</a:t>
            </a:r>
          </a:p>
          <a:p>
            <a:r>
              <a:rPr lang="pt-BR" sz="24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Mas o Natal sempre é celebrado</a:t>
            </a:r>
          </a:p>
          <a:p>
            <a:r>
              <a:rPr lang="pt-BR" sz="24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Muitos estão a toda disposição</a:t>
            </a:r>
          </a:p>
          <a:p>
            <a:r>
              <a:rPr lang="pt-BR" sz="24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Para ajudar um dia tão </a:t>
            </a:r>
            <a:r>
              <a:rPr lang="pt-BR" sz="24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S</a:t>
            </a:r>
            <a:r>
              <a:rPr lang="pt-BR" sz="24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agrado</a:t>
            </a:r>
            <a:endParaRPr lang="pt-BR" sz="2400" b="1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</a:endParaRPr>
          </a:p>
        </p:txBody>
      </p:sp>
    </p:spTree>
    <p:extLst>
      <p:ext uri="{BB962C8B-B14F-4D97-AF65-F5344CB8AC3E}">
        <p14:creationId xmlns:p14="http://schemas.microsoft.com/office/powerpoint/2010/main" val="858212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475656" y="411510"/>
            <a:ext cx="64807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Simbologia de </a:t>
            </a:r>
            <a:r>
              <a:rPr lang="pt-BR" sz="24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A</a:t>
            </a:r>
            <a:r>
              <a:rPr lang="pt-BR" sz="24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mor </a:t>
            </a:r>
            <a:r>
              <a:rPr lang="pt-BR" sz="24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F</a:t>
            </a:r>
            <a:r>
              <a:rPr lang="pt-BR" sz="24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raternidade</a:t>
            </a:r>
            <a:endParaRPr lang="pt-BR" sz="2400" b="1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</a:endParaRPr>
          </a:p>
          <a:p>
            <a:r>
              <a:rPr lang="pt-BR" sz="24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Assim também é o Papai Noel</a:t>
            </a:r>
          </a:p>
          <a:p>
            <a:r>
              <a:rPr lang="pt-BR" sz="24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Para que toda a humanidade</a:t>
            </a:r>
          </a:p>
          <a:p>
            <a:r>
              <a:rPr lang="pt-BR" sz="24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Receba os fluidos de amor do Noel</a:t>
            </a:r>
          </a:p>
          <a:p>
            <a:r>
              <a:rPr lang="pt-BR" sz="24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2271968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35696" y="483518"/>
            <a:ext cx="640871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Os adultos sabem o sinal festejar</a:t>
            </a: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Nascimento do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Mestre 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Jesus</a:t>
            </a: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Simbologia para todos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SE lembrar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 Mestre que morreu na cruz</a:t>
            </a: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015361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547664" y="339502"/>
            <a:ext cx="62646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Que adultos e crianças possam viver</a:t>
            </a:r>
          </a:p>
          <a:p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Um dia no ano celebrando o amor</a:t>
            </a:r>
          </a:p>
          <a:p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Que Jesus veio na terra escrever</a:t>
            </a:r>
          </a:p>
          <a:p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Para mostrar </a:t>
            </a:r>
            <a:r>
              <a:rPr lang="pt-B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AMOR e </a:t>
            </a:r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acabar com a dor</a:t>
            </a:r>
          </a:p>
        </p:txBody>
      </p:sp>
    </p:spTree>
    <p:extLst>
      <p:ext uri="{BB962C8B-B14F-4D97-AF65-F5344CB8AC3E}">
        <p14:creationId xmlns:p14="http://schemas.microsoft.com/office/powerpoint/2010/main" val="45867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99592" y="411510"/>
            <a:ext cx="684076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O Natal é triste para muitos enfim</a:t>
            </a: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Mas que vale a pena ainda sorrir</a:t>
            </a: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Pois a vida tão rápida, tem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seu fim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 vale viver cada dia do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seu existir</a:t>
            </a:r>
            <a:endParaRPr lang="pt-BR" sz="2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48868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27584" y="483518"/>
            <a:ext cx="7488832" cy="193899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pt-BR" sz="2400" b="1" dirty="0">
                <a:ln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Depois vem o </a:t>
            </a:r>
            <a:r>
              <a:rPr lang="pt-BR" sz="2400" b="1" dirty="0" smtClean="0">
                <a:ln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 </a:t>
            </a:r>
            <a:r>
              <a:rPr lang="pt-BR" sz="2400" b="1" dirty="0">
                <a:ln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</a:t>
            </a:r>
            <a:r>
              <a:rPr lang="pt-BR" sz="2400" b="1" dirty="0" smtClean="0">
                <a:ln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ovo</a:t>
            </a:r>
            <a:r>
              <a:rPr lang="pt-BR" sz="2400" b="1" dirty="0">
                <a:ln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confraternização</a:t>
            </a:r>
          </a:p>
          <a:p>
            <a:r>
              <a:rPr lang="pt-BR" sz="2400" b="1" dirty="0">
                <a:ln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Despede-se do velho para o novo entrar</a:t>
            </a:r>
          </a:p>
          <a:p>
            <a:r>
              <a:rPr lang="pt-BR" sz="2400" b="1" dirty="0">
                <a:ln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 novamente o tempo em determinação</a:t>
            </a:r>
          </a:p>
          <a:p>
            <a:r>
              <a:rPr lang="pt-BR" sz="2400" b="1" dirty="0">
                <a:ln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Passo a passo novo ano feliz começar</a:t>
            </a:r>
          </a:p>
          <a:p>
            <a:r>
              <a:rPr lang="pt-BR" sz="2400" b="1" dirty="0">
                <a:ln/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548524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99592" y="411510"/>
            <a:ext cx="727280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Tudo na vida é tão rápido, passageiro </a:t>
            </a: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Então as festas devem nos alegrar</a:t>
            </a: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Amenizar sofrimentos, superar ligeiro</a:t>
            </a: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Para um pouco a rotina de </a:t>
            </a:r>
            <a:r>
              <a:rPr lang="pt-BR" sz="24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vida, </a:t>
            </a:r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quebrar...</a:t>
            </a:r>
          </a:p>
          <a:p>
            <a:r>
              <a:rPr lang="pt-BR" sz="2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46624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635896" y="2787774"/>
            <a:ext cx="7200800" cy="160043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pt-BR" sz="2000" b="1" dirty="0">
                <a:ln/>
                <a:solidFill>
                  <a:srgbClr val="FF0000"/>
                </a:solidFill>
              </a:rPr>
              <a:t>A criançada na sua inocente festança</a:t>
            </a:r>
          </a:p>
          <a:p>
            <a:r>
              <a:rPr lang="pt-BR" sz="2000" b="1" dirty="0">
                <a:ln/>
                <a:solidFill>
                  <a:srgbClr val="FF0000"/>
                </a:solidFill>
              </a:rPr>
              <a:t>É fluido </a:t>
            </a:r>
            <a:r>
              <a:rPr lang="pt-BR" sz="2000" b="1" dirty="0" smtClean="0">
                <a:ln/>
                <a:solidFill>
                  <a:srgbClr val="FF0000"/>
                </a:solidFill>
              </a:rPr>
              <a:t>Cósmico</a:t>
            </a:r>
            <a:r>
              <a:rPr lang="pt-BR" sz="2000" b="1" dirty="0">
                <a:ln/>
                <a:solidFill>
                  <a:srgbClr val="FF0000"/>
                </a:solidFill>
              </a:rPr>
              <a:t>, de grande </a:t>
            </a:r>
            <a:r>
              <a:rPr lang="pt-BR" sz="2000" b="1" dirty="0" smtClean="0">
                <a:ln/>
                <a:solidFill>
                  <a:srgbClr val="FF0000"/>
                </a:solidFill>
              </a:rPr>
              <a:t>Energia</a:t>
            </a:r>
            <a:endParaRPr lang="pt-BR" sz="2000" b="1" dirty="0">
              <a:ln/>
              <a:solidFill>
                <a:srgbClr val="FF0000"/>
              </a:solidFill>
            </a:endParaRPr>
          </a:p>
          <a:p>
            <a:r>
              <a:rPr lang="pt-BR" sz="2000" b="1" dirty="0">
                <a:ln/>
                <a:solidFill>
                  <a:srgbClr val="FF0000"/>
                </a:solidFill>
              </a:rPr>
              <a:t>Elas trazem consigo a esperança</a:t>
            </a:r>
          </a:p>
          <a:p>
            <a:r>
              <a:rPr lang="pt-BR" sz="2000" b="1" dirty="0">
                <a:ln/>
                <a:solidFill>
                  <a:srgbClr val="FF0000"/>
                </a:solidFill>
              </a:rPr>
              <a:t>Na mais sincera e genuína alegria</a:t>
            </a:r>
          </a:p>
          <a:p>
            <a:r>
              <a:rPr lang="pt-BR" b="1" dirty="0">
                <a:ln/>
                <a:solidFill>
                  <a:srgbClr val="FF0000"/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483006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63688" y="1833086"/>
            <a:ext cx="777686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 figura do Papai Noel sorridente</a:t>
            </a:r>
          </a:p>
          <a:p>
            <a:r>
              <a:rPr lang="pt-BR" sz="2400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É uma maneira de se receber</a:t>
            </a:r>
          </a:p>
          <a:p>
            <a:r>
              <a:rPr lang="pt-BR" sz="2400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Um Natal bem mais inteligente</a:t>
            </a:r>
          </a:p>
          <a:p>
            <a:r>
              <a:rPr lang="pt-BR" sz="2400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De festas e amor para compreender</a:t>
            </a:r>
          </a:p>
          <a:p>
            <a:r>
              <a:rPr lang="pt-BR" sz="2400" b="1" dirty="0">
                <a:ln w="0"/>
                <a:solidFill>
                  <a:srgbClr val="00206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460890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79512" y="771550"/>
            <a:ext cx="8496944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O</a:t>
            </a:r>
          </a:p>
          <a:p>
            <a:r>
              <a:rPr lang="pt-BR" sz="2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ser humano precisa de simbologia</a:t>
            </a:r>
          </a:p>
          <a:p>
            <a:r>
              <a:rPr lang="pt-BR" sz="2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preencher espaço no coração</a:t>
            </a:r>
          </a:p>
          <a:p>
            <a:r>
              <a:rPr lang="pt-BR" sz="2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Amenizar sentimentos em alegria</a:t>
            </a:r>
          </a:p>
          <a:p>
            <a:r>
              <a:rPr lang="pt-BR" sz="2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Um pouco de prazer e comemoração</a:t>
            </a:r>
            <a:endParaRPr lang="pt-BR" sz="2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62674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27584" y="195486"/>
            <a:ext cx="799288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No Natal dá vontade de chorar</a:t>
            </a:r>
          </a:p>
          <a:p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É uma emoção de tamanha devoção</a:t>
            </a:r>
          </a:p>
          <a:p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Misturas de festas para comemorar</a:t>
            </a:r>
          </a:p>
          <a:p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Embora muitos fazem </a:t>
            </a:r>
            <a:r>
              <a:rPr lang="pt-BR" sz="2400" b="1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a meditação</a:t>
            </a:r>
            <a:endParaRPr lang="pt-BR" sz="2400" b="1" dirty="0">
              <a:ln w="10160">
                <a:solidFill>
                  <a:schemeClr val="accent5"/>
                </a:solidFill>
                <a:prstDash val="solid"/>
              </a:ln>
              <a:solidFill>
                <a:srgbClr val="00206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  <a:p>
            <a:r>
              <a:rPr lang="pt-B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00206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034934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73" y="12124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187624" y="3226017"/>
            <a:ext cx="75608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O poder do inconsciente coletivo</a:t>
            </a:r>
          </a:p>
          <a:p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Está no ar trazendo bons sentimentos</a:t>
            </a:r>
          </a:p>
          <a:p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Estes são benfazejos e belos motivos</a:t>
            </a:r>
          </a:p>
          <a:p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Para que todos guardem no pensamento</a:t>
            </a:r>
          </a:p>
          <a:p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991810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755576" y="339502"/>
            <a:ext cx="770485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Renovar as forças para mais um ano enfrentar</a:t>
            </a:r>
          </a:p>
          <a:p>
            <a:r>
              <a:rPr lang="pt-BR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 lutas, trabalho, cansaço e sobrevivência </a:t>
            </a:r>
          </a:p>
          <a:p>
            <a:r>
              <a:rPr lang="pt-BR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Na esperança de vencer e mais um Natal celebrar</a:t>
            </a:r>
          </a:p>
          <a:p>
            <a:r>
              <a:rPr lang="pt-BR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Pois a vida é dom para exercitar a paciência </a:t>
            </a:r>
          </a:p>
        </p:txBody>
      </p:sp>
    </p:spTree>
    <p:extLst>
      <p:ext uri="{BB962C8B-B14F-4D97-AF65-F5344CB8AC3E}">
        <p14:creationId xmlns:p14="http://schemas.microsoft.com/office/powerpoint/2010/main" val="113757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13" y="-35653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403648" y="3003798"/>
            <a:ext cx="7128792" cy="156966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pt-BR" sz="2400" b="1" dirty="0" smtClean="0">
                <a:ln/>
                <a:solidFill>
                  <a:srgbClr val="002060"/>
                </a:solidFill>
              </a:rPr>
              <a:t>O Natal não é </a:t>
            </a:r>
            <a:r>
              <a:rPr lang="pt-BR" sz="2400" b="1" dirty="0" smtClean="0">
                <a:ln/>
                <a:solidFill>
                  <a:srgbClr val="002060"/>
                </a:solidFill>
              </a:rPr>
              <a:t>somente  </a:t>
            </a:r>
            <a:r>
              <a:rPr lang="pt-BR" sz="2400" b="1" dirty="0" smtClean="0">
                <a:ln/>
                <a:solidFill>
                  <a:srgbClr val="002060"/>
                </a:solidFill>
              </a:rPr>
              <a:t>das crianças</a:t>
            </a:r>
          </a:p>
          <a:p>
            <a:r>
              <a:rPr lang="pt-BR" sz="2400" b="1" dirty="0" smtClean="0">
                <a:ln/>
                <a:solidFill>
                  <a:srgbClr val="002060"/>
                </a:solidFill>
              </a:rPr>
              <a:t>Os adultos soltam a </a:t>
            </a:r>
            <a:r>
              <a:rPr lang="pt-BR" sz="2400" b="1" dirty="0" smtClean="0">
                <a:ln/>
                <a:solidFill>
                  <a:srgbClr val="002060"/>
                </a:solidFill>
              </a:rPr>
              <a:t>Criança </a:t>
            </a:r>
            <a:r>
              <a:rPr lang="pt-BR" sz="2400" b="1" dirty="0">
                <a:ln/>
                <a:solidFill>
                  <a:srgbClr val="002060"/>
                </a:solidFill>
              </a:rPr>
              <a:t>I</a:t>
            </a:r>
            <a:r>
              <a:rPr lang="pt-BR" sz="2400" b="1" dirty="0" smtClean="0">
                <a:ln/>
                <a:solidFill>
                  <a:srgbClr val="002060"/>
                </a:solidFill>
              </a:rPr>
              <a:t>nterior</a:t>
            </a:r>
            <a:endParaRPr lang="pt-BR" sz="2400" b="1" dirty="0" smtClean="0">
              <a:ln/>
              <a:solidFill>
                <a:srgbClr val="002060"/>
              </a:solidFill>
            </a:endParaRPr>
          </a:p>
          <a:p>
            <a:r>
              <a:rPr lang="pt-BR" sz="2400" b="1" dirty="0" smtClean="0">
                <a:ln/>
                <a:solidFill>
                  <a:srgbClr val="002060"/>
                </a:solidFill>
              </a:rPr>
              <a:t>E </a:t>
            </a:r>
            <a:r>
              <a:rPr lang="pt-BR" sz="2400" b="1" dirty="0" smtClean="0">
                <a:ln/>
                <a:solidFill>
                  <a:srgbClr val="002060"/>
                </a:solidFill>
              </a:rPr>
              <a:t>vivem </a:t>
            </a:r>
            <a:r>
              <a:rPr lang="pt-BR" sz="2400" b="1" dirty="0" smtClean="0">
                <a:ln/>
                <a:solidFill>
                  <a:srgbClr val="002060"/>
                </a:solidFill>
              </a:rPr>
              <a:t>uma vida cheia de esperança</a:t>
            </a:r>
          </a:p>
          <a:p>
            <a:r>
              <a:rPr lang="pt-BR" sz="2400" b="1" dirty="0" smtClean="0">
                <a:ln/>
                <a:solidFill>
                  <a:srgbClr val="002060"/>
                </a:solidFill>
              </a:rPr>
              <a:t>Que é a </a:t>
            </a:r>
            <a:r>
              <a:rPr lang="pt-BR" sz="2400" b="1" dirty="0" smtClean="0">
                <a:ln/>
                <a:solidFill>
                  <a:srgbClr val="002060"/>
                </a:solidFill>
              </a:rPr>
              <a:t>motivação, </a:t>
            </a:r>
            <a:r>
              <a:rPr lang="pt-BR" sz="2400" b="1" dirty="0" smtClean="0">
                <a:ln/>
                <a:solidFill>
                  <a:srgbClr val="002060"/>
                </a:solidFill>
              </a:rPr>
              <a:t>e da vida o sabor</a:t>
            </a:r>
            <a:endParaRPr lang="pt-BR" sz="2400" b="1" dirty="0">
              <a:ln/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6403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 rot="10800000" flipV="1">
            <a:off x="3131840" y="2362984"/>
            <a:ext cx="511256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Que o Natal seja de boas mensagens</a:t>
            </a:r>
          </a:p>
          <a:p>
            <a:r>
              <a:rPr lang="pt-BR" sz="24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Para as crianças futuros cidadãos </a:t>
            </a:r>
          </a:p>
          <a:p>
            <a:r>
              <a:rPr lang="pt-BR" sz="24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Fica então a singela homenagem</a:t>
            </a:r>
          </a:p>
          <a:p>
            <a:r>
              <a:rPr lang="pt-BR" sz="2400" b="1" dirty="0">
                <a:ln w="12700">
                  <a:solidFill>
                    <a:schemeClr val="accent1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Para os povos e todos os cristãos</a:t>
            </a:r>
          </a:p>
        </p:txBody>
      </p:sp>
    </p:spTree>
    <p:extLst>
      <p:ext uri="{BB962C8B-B14F-4D97-AF65-F5344CB8AC3E}">
        <p14:creationId xmlns:p14="http://schemas.microsoft.com/office/powerpoint/2010/main" val="19416938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835696" y="2139702"/>
            <a:ext cx="5544616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</a:t>
            </a:r>
          </a:p>
          <a:p>
            <a:pPr algn="ctr"/>
            <a:r>
              <a:rPr lang="pt-BR" sz="24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FELIZ NATAL DE ALEGRIA E GRATIDÃO</a:t>
            </a:r>
            <a:endParaRPr lang="pt-B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24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E UM PRÓPERO E ANO NOVO </a:t>
            </a:r>
            <a:r>
              <a:rPr lang="pt-BR" sz="24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CHEINHO</a:t>
            </a:r>
            <a:endParaRPr lang="pt-B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24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DE PAZ</a:t>
            </a:r>
            <a:r>
              <a:rPr lang="pt-BR" sz="24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, AMOR, SAÚDE E PROTEÇÃO</a:t>
            </a:r>
            <a:endParaRPr lang="pt-B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24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QUE DEUS PROTEJA A TODOS...</a:t>
            </a:r>
            <a:endParaRPr lang="pt-B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  <a:p>
            <a:pPr algn="ctr"/>
            <a:r>
              <a:rPr lang="pt-B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880762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67544" y="267494"/>
            <a:ext cx="79928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QUE DESÇA </a:t>
            </a:r>
            <a:r>
              <a:rPr lang="pt-BR" sz="2400" b="1" i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DO </a:t>
            </a:r>
            <a:r>
              <a:rPr lang="pt-BR" sz="24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CÓSMICO</a:t>
            </a:r>
            <a:endParaRPr lang="pt-BR" sz="2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r>
              <a:rPr lang="pt-BR" sz="24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FLUIDOS DE PAZ </a:t>
            </a:r>
            <a:r>
              <a:rPr lang="pt-BR" sz="2400" b="1" i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UNIVERSAL PARA A </a:t>
            </a:r>
            <a:endParaRPr lang="pt-BR" sz="2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r>
              <a:rPr lang="pt-BR" sz="24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EVOLUÇÃO DA HUMANIDADE</a:t>
            </a:r>
            <a:r>
              <a:rPr lang="pt-BR" i="1" dirty="0"/>
              <a:t>...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10842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11560" y="3207918"/>
            <a:ext cx="777686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t-BR" sz="2400" b="1" i="1" dirty="0" smtClean="0"/>
          </a:p>
          <a:p>
            <a:pPr algn="ctr"/>
            <a:endParaRPr lang="pt-BR" sz="2400" b="1" i="1" dirty="0" smtClean="0"/>
          </a:p>
          <a:p>
            <a:pPr algn="ctr"/>
            <a:r>
              <a:rPr lang="pt-BR" sz="2400" b="1" i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QUE </a:t>
            </a:r>
            <a:r>
              <a:rPr lang="pt-BR" sz="24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JESUS MARIA E JOSÉ NOS </a:t>
            </a:r>
            <a:r>
              <a:rPr lang="pt-BR" sz="2400" b="1" i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ABENÇOE</a:t>
            </a:r>
          </a:p>
          <a:p>
            <a:pPr algn="ctr"/>
            <a:r>
              <a:rPr lang="pt-BR" sz="2400" b="1" i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COM </a:t>
            </a:r>
            <a:r>
              <a:rPr lang="pt-BR" sz="24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OS SANTOS ANJOS TAMBÉM...</a:t>
            </a:r>
            <a:endParaRPr lang="pt-BR" sz="2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pPr algn="ctr"/>
            <a:r>
              <a:rPr lang="pt-BR" sz="2400" b="1" i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 </a:t>
            </a:r>
            <a:endParaRPr lang="pt-BR" sz="24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27784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308053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4453" y="123478"/>
            <a:ext cx="8784976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FF0000"/>
                </a:solidFill>
              </a:rPr>
              <a:t>CRÉDITOS</a:t>
            </a:r>
          </a:p>
          <a:p>
            <a:pPr algn="ctr"/>
            <a:r>
              <a:rPr lang="pt-BR" sz="2800" b="1" dirty="0" smtClean="0">
                <a:solidFill>
                  <a:srgbClr val="FFC000"/>
                </a:solidFill>
              </a:rPr>
              <a:t>POESIA MENSAGENS E FORMATAÇÃO</a:t>
            </a:r>
          </a:p>
          <a:p>
            <a:r>
              <a:rPr lang="pt-BR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NORMA APARECIDA SILVEIRA DE MORAES</a:t>
            </a:r>
          </a:p>
          <a:p>
            <a:r>
              <a:rPr lang="pt-BR" sz="2400" b="1" dirty="0" smtClean="0">
                <a:solidFill>
                  <a:srgbClr val="FF0000"/>
                </a:solidFill>
              </a:rPr>
              <a:t>MÚSICA</a:t>
            </a:r>
            <a:r>
              <a:rPr lang="pt-BR" sz="2400" b="1" dirty="0" smtClean="0">
                <a:solidFill>
                  <a:srgbClr val="FF0000"/>
                </a:solidFill>
              </a:rPr>
              <a:t>. </a:t>
            </a:r>
            <a:r>
              <a:rPr lang="pt-BR" sz="2400" b="1" dirty="0" smtClean="0">
                <a:solidFill>
                  <a:srgbClr val="FF0000"/>
                </a:solidFill>
              </a:rPr>
              <a:t>JOHN LENNOM- SO THIS IS CHRISTMAS</a:t>
            </a:r>
            <a:endParaRPr lang="pt-BR" sz="2400" b="1" dirty="0" smtClean="0">
              <a:solidFill>
                <a:srgbClr val="FF0000"/>
              </a:solidFill>
            </a:endParaRPr>
          </a:p>
          <a:p>
            <a:r>
              <a:rPr lang="pt-BR" sz="2400" b="1" dirty="0" smtClean="0">
                <a:solidFill>
                  <a:srgbClr val="FF0000"/>
                </a:solidFill>
              </a:rPr>
              <a:t>DATA 01/12/2014</a:t>
            </a:r>
          </a:p>
          <a:p>
            <a:r>
              <a:rPr lang="pt-BR" sz="2400" b="1" dirty="0" smtClean="0">
                <a:solidFill>
                  <a:srgbClr val="FFFF00"/>
                </a:solidFill>
              </a:rPr>
              <a:t>IMAGENS: CLIP-ART DO POWER POINT + EFEITOS ARTÍTICOS</a:t>
            </a:r>
          </a:p>
          <a:p>
            <a:endParaRPr lang="pt-BR" sz="2400" b="1" dirty="0" smtClean="0">
              <a:solidFill>
                <a:srgbClr val="FF0000"/>
              </a:solidFill>
            </a:endParaRPr>
          </a:p>
          <a:p>
            <a:pPr algn="ctr"/>
            <a:endParaRPr lang="pt-BR" sz="2400" b="1" dirty="0" smtClean="0">
              <a:solidFill>
                <a:srgbClr val="FF0000"/>
              </a:solidFill>
            </a:endParaRPr>
          </a:p>
          <a:p>
            <a:pPr algn="ctr"/>
            <a:r>
              <a:rPr lang="pt-BR" sz="2400" b="1" dirty="0" smtClean="0">
                <a:solidFill>
                  <a:srgbClr val="FF0000"/>
                </a:solidFill>
              </a:rPr>
              <a:t>DIVULGAÇÃ0</a:t>
            </a:r>
          </a:p>
          <a:p>
            <a:pPr algn="ctr"/>
            <a:endParaRPr lang="pt-BR" sz="2400" b="1" dirty="0" smtClean="0">
              <a:solidFill>
                <a:srgbClr val="FF0000"/>
              </a:solidFill>
            </a:endParaRPr>
          </a:p>
          <a:p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3"/>
              </a:rPr>
              <a:t>WWW.NORMASILVEIRAMORAES.RECANTODASLETRAS.COM.BR</a:t>
            </a:r>
            <a:endParaRPr lang="pt-BR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WWW.SERGRASAN.COM/NORMASILVEIRAMORAESSLIDES</a:t>
            </a:r>
            <a:endParaRPr lang="pt-BR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77758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250" advClick="0" advTm="10000">
        <p14:vortex dir="r"/>
      </p:transition>
    </mc:Choice>
    <mc:Fallback>
      <p:transition spd="slow" advClick="0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593</TotalTime>
  <Words>608</Words>
  <Application>Microsoft Office PowerPoint</Application>
  <PresentationFormat>Apresentação na tela (16:9)</PresentationFormat>
  <Paragraphs>134</Paragraphs>
  <Slides>27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27</vt:i4>
      </vt:variant>
    </vt:vector>
  </HeadingPairs>
  <TitlesOfParts>
    <vt:vector size="30" baseType="lpstr">
      <vt:lpstr>Arial</vt:lpstr>
      <vt:lpstr>Calibri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Agenor</dc:creator>
  <cp:lastModifiedBy>NORMA APARECIDA SILVEIRA DE MORAES</cp:lastModifiedBy>
  <cp:revision>27</cp:revision>
  <dcterms:created xsi:type="dcterms:W3CDTF">2014-11-30T10:26:10Z</dcterms:created>
  <dcterms:modified xsi:type="dcterms:W3CDTF">2014-12-01T23:02:37Z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