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60" r:id="rId5"/>
    <p:sldId id="261" r:id="rId6"/>
    <p:sldId id="263" r:id="rId7"/>
    <p:sldId id="265" r:id="rId8"/>
    <p:sldId id="262" r:id="rId9"/>
    <p:sldId id="266" r:id="rId10"/>
    <p:sldId id="267" r:id="rId11"/>
    <p:sldId id="259" r:id="rId12"/>
    <p:sldId id="258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341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5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3964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6233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121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9076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9804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049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4510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581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9352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B7F79-32CD-4CCB-953C-DF99350B898C}" type="datetimeFigureOut">
              <a:rPr lang="pt-BR" smtClean="0"/>
              <a:t>10/06/2016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6123F-138A-4418-93E5-B9348D0F0F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807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963891" cy="7109639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</a:t>
            </a:r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ou ter namorado,</a:t>
            </a:r>
          </a:p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parceiros  felizes</a:t>
            </a:r>
          </a:p>
          <a:p>
            <a:pPr algn="ctr"/>
            <a:endParaRPr lang="pt-BR" sz="6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26763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  <p:sndAc>
          <p:stSnd loop="1">
            <p:snd r:embed="rId2" name="01.Historia de un amor-R.Clayderman.wav"/>
          </p:stSnd>
        </p:sndAc>
      </p:transition>
    </mc:Choice>
    <mc:Fallback>
      <p:transition spd="slow" advClick="0" advTm="15000">
        <p:fade/>
        <p:sndAc>
          <p:stSnd loop="1">
            <p:snd r:embed="rId2" name="01.Historia de un amor-R.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0836" y="193964"/>
            <a:ext cx="8811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Há namoros eternizados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Aonde impera o amor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felizes e grudados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alegria e na dor</a:t>
            </a:r>
          </a:p>
        </p:txBody>
      </p:sp>
    </p:spTree>
    <p:extLst>
      <p:ext uri="{BB962C8B-B14F-4D97-AF65-F5344CB8AC3E}">
        <p14:creationId xmlns:p14="http://schemas.microsoft.com/office/powerpoint/2010/main" val="2568794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96982"/>
            <a:ext cx="8340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namorado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Tem uma voz carinhosa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um sorriso acolhedor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também meu amigo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Para mim muito querido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 amor sem igual</a:t>
            </a:r>
          </a:p>
        </p:txBody>
      </p:sp>
    </p:spTree>
    <p:extLst>
      <p:ext uri="{BB962C8B-B14F-4D97-AF65-F5344CB8AC3E}">
        <p14:creationId xmlns:p14="http://schemas.microsoft.com/office/powerpoint/2010/main" val="1214184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0"/>
            <a:ext cx="88807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Meu namorado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marca registrada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pura ternura e bondade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	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namorada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ser companheira leal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Compartilhando vida e emoção</a:t>
            </a:r>
          </a:p>
        </p:txBody>
      </p:sp>
    </p:spTree>
    <p:extLst>
      <p:ext uri="{BB962C8B-B14F-4D97-AF65-F5344CB8AC3E}">
        <p14:creationId xmlns:p14="http://schemas.microsoft.com/office/powerpoint/2010/main" val="3202320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0"/>
            <a:ext cx="85066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Nós dois bem juntinhos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Fazendo a vida brilhar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amor, viver e sonhar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Namorados sinceros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amorosos e carinhosos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Levando uma vida harmoniosa</a:t>
            </a:r>
          </a:p>
        </p:txBody>
      </p:sp>
    </p:spTree>
    <p:extLst>
      <p:ext uri="{BB962C8B-B14F-4D97-AF65-F5344CB8AC3E}">
        <p14:creationId xmlns:p14="http://schemas.microsoft.com/office/powerpoint/2010/main" val="2229840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0"/>
            <a:ext cx="83404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no diálogo a ferramenta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problemas resolver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Somando a leveza e sabedoria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namorada, ser namorado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acolher com a alma feliz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ao outro com amor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93864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3" y="0"/>
            <a:ext cx="87560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um namorado, ser uma casal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Levar uma união até o final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uma dádiva abençoada por Deus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Neste mundo tão conturbado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uma luta contra as tentações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quem ama, vence facilmente</a:t>
            </a:r>
          </a:p>
        </p:txBody>
      </p:sp>
    </p:spTree>
    <p:extLst>
      <p:ext uri="{BB962C8B-B14F-4D97-AF65-F5344CB8AC3E}">
        <p14:creationId xmlns:p14="http://schemas.microsoft.com/office/powerpoint/2010/main" val="309359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93964"/>
            <a:ext cx="897774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todos namorados recebam a benção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serem sempre bem unidos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Pelo amor, pela ternura e respeito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todos os sinceros namorados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Sejam sempre protegidos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Pelos Anjos do amor...</a:t>
            </a:r>
          </a:p>
        </p:txBody>
      </p:sp>
    </p:spTree>
    <p:extLst>
      <p:ext uri="{BB962C8B-B14F-4D97-AF65-F5344CB8AC3E}">
        <p14:creationId xmlns:p14="http://schemas.microsoft.com/office/powerpoint/2010/main" val="119730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10836"/>
            <a:ext cx="85621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e ter um namorado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tecer juntos uma história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amor e parceria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história de amor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o tempo vai levando...</a:t>
            </a:r>
            <a:endParaRPr lang="pt-BR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3399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93964"/>
            <a:ext cx="84651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namorados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enfrentar juntos a vida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o dia a dia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Apoiando o outro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Lutando pela harmonização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120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193964"/>
            <a:ext cx="87976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Namorados até o fim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Dentro do casamento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Numa parceria legal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Ensinando e aprendendo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Nesta convivência amorosa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o que todos desejam...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0334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93963"/>
            <a:ext cx="87976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alegria e na dor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velhice também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Envelhecer juntos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Prezando o amor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Verdadeira união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amor e respeito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Embalando o coração...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que DEUS abençoe a todos....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7181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96982"/>
            <a:ext cx="9144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Ser e ter, namorado feliz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Imagem. Do </a:t>
            </a:r>
            <a:r>
              <a:rPr lang="pt-BR" sz="3200" b="1" spc="5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google imagens</a:t>
            </a:r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Música. R Claydermam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10/06/2016</a:t>
            </a:r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www.normasilveiramoraes.recantodasletras.com</a:t>
            </a:r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353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246</Words>
  <Application>Microsoft Office PowerPoint</Application>
  <PresentationFormat>Apresentação na tela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2016-06-10T13:39:11Z</dcterms:created>
  <dcterms:modified xsi:type="dcterms:W3CDTF">2016-06-10T15:54:03Z</dcterms:modified>
</cp:coreProperties>
</file>