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8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3" r:id="rId20"/>
    <p:sldId id="275" r:id="rId21"/>
    <p:sldId id="274" r:id="rId22"/>
    <p:sldId id="278" r:id="rId23"/>
    <p:sldId id="276" r:id="rId24"/>
    <p:sldId id="279" r:id="rId25"/>
    <p:sldId id="277" r:id="rId2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AF6FE-72F1-4CEB-9595-7CD8ED7F5731}" type="datetimeFigureOut">
              <a:rPr lang="pt-BR" smtClean="0"/>
              <a:t>10/11/2014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E251-87AF-45E3-A031-1DC0FE72D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6951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AF6FE-72F1-4CEB-9595-7CD8ED7F5731}" type="datetimeFigureOut">
              <a:rPr lang="pt-BR" smtClean="0"/>
              <a:t>10/11/2014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E251-87AF-45E3-A031-1DC0FE72D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7501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AF6FE-72F1-4CEB-9595-7CD8ED7F5731}" type="datetimeFigureOut">
              <a:rPr lang="pt-BR" smtClean="0"/>
              <a:t>10/11/2014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E251-87AF-45E3-A031-1DC0FE72D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9322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AF6FE-72F1-4CEB-9595-7CD8ED7F5731}" type="datetimeFigureOut">
              <a:rPr lang="pt-BR" smtClean="0"/>
              <a:t>10/11/2014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E251-87AF-45E3-A031-1DC0FE72D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0721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AF6FE-72F1-4CEB-9595-7CD8ED7F5731}" type="datetimeFigureOut">
              <a:rPr lang="pt-BR" smtClean="0"/>
              <a:t>10/11/2014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E251-87AF-45E3-A031-1DC0FE72D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8166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AF6FE-72F1-4CEB-9595-7CD8ED7F5731}" type="datetimeFigureOut">
              <a:rPr lang="pt-BR" smtClean="0"/>
              <a:t>10/11/2014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E251-87AF-45E3-A031-1DC0FE72D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0733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AF6FE-72F1-4CEB-9595-7CD8ED7F5731}" type="datetimeFigureOut">
              <a:rPr lang="pt-BR" smtClean="0"/>
              <a:t>10/11/2014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E251-87AF-45E3-A031-1DC0FE72D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142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AF6FE-72F1-4CEB-9595-7CD8ED7F5731}" type="datetimeFigureOut">
              <a:rPr lang="pt-BR" smtClean="0"/>
              <a:t>10/11/2014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E251-87AF-45E3-A031-1DC0FE72D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7710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AF6FE-72F1-4CEB-9595-7CD8ED7F5731}" type="datetimeFigureOut">
              <a:rPr lang="pt-BR" smtClean="0"/>
              <a:t>10/11/2014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E251-87AF-45E3-A031-1DC0FE72D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343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AF6FE-72F1-4CEB-9595-7CD8ED7F5731}" type="datetimeFigureOut">
              <a:rPr lang="pt-BR" smtClean="0"/>
              <a:t>10/11/2014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E251-87AF-45E3-A031-1DC0FE72D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317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AF6FE-72F1-4CEB-9595-7CD8ED7F5731}" type="datetimeFigureOut">
              <a:rPr lang="pt-BR" smtClean="0"/>
              <a:t>10/11/2014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2E251-87AF-45E3-A031-1DC0FE72D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503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3AF6FE-72F1-4CEB-9595-7CD8ED7F5731}" type="datetimeFigureOut">
              <a:rPr lang="pt-BR" smtClean="0"/>
              <a:t>10/11/2014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2E251-87AF-45E3-A031-1DC0FE72D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4064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A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71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471055"/>
            <a:ext cx="12212783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ENCLAUSURADOS </a:t>
            </a:r>
          </a:p>
          <a:p>
            <a:pPr algn="ctr"/>
            <a:r>
              <a:rPr lang="pt-BR" sz="6000" b="1" u="sng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NA MELHOR IDADE</a:t>
            </a:r>
          </a:p>
          <a:p>
            <a:pPr algn="ctr"/>
            <a:endParaRPr lang="pt-BR" sz="4400" b="1" u="sng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3600" b="1" u="sng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POEMA ABC TERCETOS POÉTICOS</a:t>
            </a:r>
          </a:p>
          <a:p>
            <a:pPr algn="ctr"/>
            <a:r>
              <a:rPr lang="pt-BR" sz="3600" b="1" u="sng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POESIA  E FORMATAÇÃO</a:t>
            </a:r>
          </a:p>
          <a:p>
            <a:pPr algn="ctr"/>
            <a:r>
              <a:rPr lang="pt-BR" sz="3600" b="1" u="sng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u="sng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DIVULGAÇÃO</a:t>
            </a:r>
          </a:p>
          <a:p>
            <a:pPr algn="ctr"/>
            <a:endParaRPr lang="pt-BR" sz="36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482438" y="5624945"/>
            <a:ext cx="97120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WWW.SERGRASAN.COM/NORMASILVEIRAMORAESSLADES</a:t>
            </a:r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933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  <p:sndAc>
          <p:stSnd loop="1">
            <p:snd r:embed="rId2" name="01.Historia de un amor-R.Clayderman 2.wav"/>
          </p:stSnd>
        </p:sndAc>
      </p:transition>
    </mc:Choice>
    <mc:Fallback>
      <p:transition spd="slow" advClick="0" advTm="7000">
        <p:fade/>
        <p:sndAc>
          <p:stSnd loop="1">
            <p:snd r:embed="rId2" name="01.Historia de un amor-R.Clayderman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99817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64327" y="5514109"/>
            <a:ext cx="88114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ANALISANDO </a:t>
            </a:r>
            <a:r>
              <a:rPr lang="pt-BR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BEM A </a:t>
            </a:r>
            <a:r>
              <a:rPr lang="pt-BR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LIMITAÇÃO</a:t>
            </a:r>
          </a:p>
        </p:txBody>
      </p:sp>
    </p:spTree>
    <p:extLst>
      <p:ext uri="{BB962C8B-B14F-4D97-AF65-F5344CB8AC3E}">
        <p14:creationId xmlns:p14="http://schemas.microsoft.com/office/powerpoint/2010/main" val="3561480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5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662545" y="5611091"/>
            <a:ext cx="9074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BUSCANDO ENTENDER E TER A NOÇÃO</a:t>
            </a:r>
          </a:p>
        </p:txBody>
      </p:sp>
    </p:spTree>
    <p:extLst>
      <p:ext uri="{BB962C8B-B14F-4D97-AF65-F5344CB8AC3E}">
        <p14:creationId xmlns:p14="http://schemas.microsoft.com/office/powerpoint/2010/main" val="21379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31817" y="5652655"/>
            <a:ext cx="8104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PODE ENCLAUSURAR NA SOLIDÃO</a:t>
            </a:r>
          </a:p>
        </p:txBody>
      </p:sp>
    </p:spTree>
    <p:extLst>
      <p:ext uri="{BB962C8B-B14F-4D97-AF65-F5344CB8AC3E}">
        <p14:creationId xmlns:p14="http://schemas.microsoft.com/office/powerpoint/2010/main" val="1221980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76400" y="5624945"/>
            <a:ext cx="9240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DOENÇAS CAUSANDO ENCLAUSURAMENTO</a:t>
            </a:r>
          </a:p>
        </p:txBody>
      </p:sp>
    </p:spTree>
    <p:extLst>
      <p:ext uri="{BB962C8B-B14F-4D97-AF65-F5344CB8AC3E}">
        <p14:creationId xmlns:p14="http://schemas.microsoft.com/office/powerpoint/2010/main" val="507897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20981" y="5624946"/>
            <a:ext cx="97951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ENCONTRANDO-SE EM CONDICIONAMENTO</a:t>
            </a:r>
          </a:p>
        </p:txBody>
      </p:sp>
    </p:spTree>
    <p:extLst>
      <p:ext uri="{BB962C8B-B14F-4D97-AF65-F5344CB8AC3E}">
        <p14:creationId xmlns:p14="http://schemas.microsoft.com/office/powerpoint/2010/main" val="1501092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73382" y="5569527"/>
            <a:ext cx="9268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GRANDE É O SENTIMENTO</a:t>
            </a:r>
          </a:p>
        </p:txBody>
      </p:sp>
    </p:spTree>
    <p:extLst>
      <p:ext uri="{BB962C8B-B14F-4D97-AF65-F5344CB8AC3E}">
        <p14:creationId xmlns:p14="http://schemas.microsoft.com/office/powerpoint/2010/main" val="2510958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51709" y="5652655"/>
            <a:ext cx="9130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TANTO SOFRIMENTO</a:t>
            </a:r>
          </a:p>
        </p:txBody>
      </p:sp>
    </p:spTree>
    <p:extLst>
      <p:ext uri="{BB962C8B-B14F-4D97-AF65-F5344CB8AC3E}">
        <p14:creationId xmlns:p14="http://schemas.microsoft.com/office/powerpoint/2010/main" val="324134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36618" y="5694219"/>
            <a:ext cx="82711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IMPORTANTE É O ENFRENTAMENTO</a:t>
            </a:r>
          </a:p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7684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37855" y="5694218"/>
            <a:ext cx="9462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JAMAIS </a:t>
            </a: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DEVENDO PERDER </a:t>
            </a: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ESPERANÇA</a:t>
            </a:r>
          </a:p>
        </p:txBody>
      </p:sp>
    </p:spTree>
    <p:extLst>
      <p:ext uri="{BB962C8B-B14F-4D97-AF65-F5344CB8AC3E}">
        <p14:creationId xmlns:p14="http://schemas.microsoft.com/office/powerpoint/2010/main" val="1713670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08909" y="5652655"/>
            <a:ext cx="91578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LEMBRANDO </a:t>
            </a: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RESTA A </a:t>
            </a: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CONFIANÇA</a:t>
            </a:r>
          </a:p>
        </p:txBody>
      </p:sp>
    </p:spTree>
    <p:extLst>
      <p:ext uri="{BB962C8B-B14F-4D97-AF65-F5344CB8AC3E}">
        <p14:creationId xmlns:p14="http://schemas.microsoft.com/office/powerpoint/2010/main" val="108839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4"/>
            <a:ext cx="12192000" cy="70242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93273" y="5666510"/>
            <a:ext cx="9019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MANIFESTANDO NA ALMA, A PERSERVERANÇA</a:t>
            </a:r>
          </a:p>
        </p:txBody>
      </p:sp>
    </p:spTree>
    <p:extLst>
      <p:ext uri="{BB962C8B-B14F-4D97-AF65-F5344CB8AC3E}">
        <p14:creationId xmlns:p14="http://schemas.microsoft.com/office/powerpoint/2010/main" val="359097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7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61309" y="5666509"/>
            <a:ext cx="9157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</a:t>
            </a:r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PERDENDO </a:t>
            </a: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FÉ QUE FORTIFICA</a:t>
            </a:r>
          </a:p>
        </p:txBody>
      </p:sp>
    </p:spTree>
    <p:extLst>
      <p:ext uri="{BB962C8B-B14F-4D97-AF65-F5344CB8AC3E}">
        <p14:creationId xmlns:p14="http://schemas.microsoft.com/office/powerpoint/2010/main" val="3333101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50472" y="5666510"/>
            <a:ext cx="9019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AMOR VENCENDO SE DEDICA</a:t>
            </a:r>
          </a:p>
        </p:txBody>
      </p:sp>
    </p:spTree>
    <p:extLst>
      <p:ext uri="{BB962C8B-B14F-4D97-AF65-F5344CB8AC3E}">
        <p14:creationId xmlns:p14="http://schemas.microsoft.com/office/powerpoint/2010/main" val="3261308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12330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84218" y="5657671"/>
            <a:ext cx="9337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CONSEGUIR VIVER FICA A DICA</a:t>
            </a:r>
          </a:p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6410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11927" y="5611091"/>
            <a:ext cx="8853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TUDO DESANIMAR</a:t>
            </a:r>
          </a:p>
        </p:txBody>
      </p:sp>
    </p:spTree>
    <p:extLst>
      <p:ext uri="{BB962C8B-B14F-4D97-AF65-F5344CB8AC3E}">
        <p14:creationId xmlns:p14="http://schemas.microsoft.com/office/powerpoint/2010/main" val="116637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19746" y="5624946"/>
            <a:ext cx="8811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RESTA AINDA A QUESTIONAR</a:t>
            </a:r>
          </a:p>
        </p:txBody>
      </p:sp>
    </p:spTree>
    <p:extLst>
      <p:ext uri="{BB962C8B-B14F-4D97-AF65-F5344CB8AC3E}">
        <p14:creationId xmlns:p14="http://schemas.microsoft.com/office/powerpoint/2010/main" val="1531679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33600" y="5583382"/>
            <a:ext cx="87422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VALE A PENA RECLAMAR</a:t>
            </a:r>
          </a:p>
        </p:txBody>
      </p:sp>
    </p:spTree>
    <p:extLst>
      <p:ext uri="{BB962C8B-B14F-4D97-AF65-F5344CB8AC3E}">
        <p14:creationId xmlns:p14="http://schemas.microsoft.com/office/powerpoint/2010/main" val="675264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96291" y="5624946"/>
            <a:ext cx="9337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TANTA COISA RUIM ACONTECENDO</a:t>
            </a:r>
          </a:p>
        </p:txBody>
      </p:sp>
    </p:spTree>
    <p:extLst>
      <p:ext uri="{BB962C8B-B14F-4D97-AF65-F5344CB8AC3E}">
        <p14:creationId xmlns:p14="http://schemas.microsoft.com/office/powerpoint/2010/main" val="329785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72144" y="5597237"/>
            <a:ext cx="91162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VEZ MAIS PERCEBENDO</a:t>
            </a:r>
          </a:p>
        </p:txBody>
      </p:sp>
    </p:spTree>
    <p:extLst>
      <p:ext uri="{BB962C8B-B14F-4D97-AF65-F5344CB8AC3E}">
        <p14:creationId xmlns:p14="http://schemas.microsoft.com/office/powerpoint/2010/main" val="2205699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0"/>
            <a:ext cx="123443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51708" y="5638801"/>
            <a:ext cx="92271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VIVENDO </a:t>
            </a:r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PRECISO E </a:t>
            </a: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DEUS AGRADECENDO</a:t>
            </a:r>
          </a:p>
        </p:txBody>
      </p:sp>
    </p:spTree>
    <p:extLst>
      <p:ext uri="{BB962C8B-B14F-4D97-AF65-F5344CB8AC3E}">
        <p14:creationId xmlns:p14="http://schemas.microsoft.com/office/powerpoint/2010/main" val="3606110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34836" y="5708073"/>
            <a:ext cx="9227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XÔ! ENFRENTANDO TODA </a:t>
            </a:r>
            <a:r>
              <a:rPr lang="pt-B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MELANCOLIA</a:t>
            </a:r>
          </a:p>
        </p:txBody>
      </p:sp>
    </p:spTree>
    <p:extLst>
      <p:ext uri="{BB962C8B-B14F-4D97-AF65-F5344CB8AC3E}">
        <p14:creationId xmlns:p14="http://schemas.microsoft.com/office/powerpoint/2010/main" val="169783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79418" y="5652655"/>
            <a:ext cx="904701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ZELANDO </a:t>
            </a: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PELA 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SUPERAÇÃO COM A FÉ </a:t>
            </a: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CADA DIA</a:t>
            </a:r>
          </a:p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5585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4" y="775855"/>
            <a:ext cx="102246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ABC TERCETOS POÉTICOS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ESTILO DE FAZER POESIA CRIADO POR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O ABC EM RIMAS.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NOVEMBRO- 2014</a:t>
            </a:r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385455" y="5306291"/>
            <a:ext cx="9947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WW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385455" y="5675623"/>
            <a:ext cx="960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WWW.NORMASILVEIRAMORAES.RECANTODASLETRAS.COM.BR</a:t>
            </a:r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3230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984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58982" y="484909"/>
            <a:ext cx="10584873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CRÉDITOS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POEMA E FORMATAÇÃO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IMAGEM ARQUIVO PESSOAL EM EFEITOS ARTÍSTIVOS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DATA. 10/11/14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HISTÓRIA DE UM AMOR- R. </a:t>
            </a:r>
            <a:r>
              <a:rPr lang="pt-BR" sz="36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CLAYDERMAN</a:t>
            </a:r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WWW.NORMASILVEIRAMORAES.RECANTODASLETRAS.COM.BR</a:t>
            </a:r>
            <a:endParaRPr lang="pt-BR" sz="2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634835" y="5611091"/>
            <a:ext cx="93518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WWW.SERGRASAN.COM/NORMASILVEIRAMORAESSLIDES</a:t>
            </a:r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122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0" advClick="0" advTm="7000">
        <p14:vortex dir="r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180</Words>
  <Application>Microsoft Office PowerPoint</Application>
  <PresentationFormat>Widescreen</PresentationFormat>
  <Paragraphs>50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26</cp:revision>
  <dcterms:created xsi:type="dcterms:W3CDTF">2014-11-10T11:18:56Z</dcterms:created>
  <dcterms:modified xsi:type="dcterms:W3CDTF">2014-11-10T13:17:00Z</dcterms:modified>
</cp:coreProperties>
</file>