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71" r:id="rId4"/>
    <p:sldId id="269" r:id="rId5"/>
    <p:sldId id="270" r:id="rId6"/>
    <p:sldId id="258" r:id="rId7"/>
    <p:sldId id="259" r:id="rId8"/>
    <p:sldId id="260" r:id="rId9"/>
    <p:sldId id="261" r:id="rId10"/>
    <p:sldId id="262" r:id="rId11"/>
    <p:sldId id="263" r:id="rId12"/>
    <p:sldId id="272" r:id="rId13"/>
    <p:sldId id="273" r:id="rId14"/>
    <p:sldId id="274" r:id="rId15"/>
    <p:sldId id="275" r:id="rId16"/>
    <p:sldId id="276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1236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1074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5550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724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026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396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3881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123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2130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2948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8380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EECC6-19C6-4AD2-B272-DB600DD63E87}" type="datetimeFigureOut">
              <a:rPr lang="pt-BR" smtClean="0"/>
              <a:t>06/12/2013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FD223-E532-4335-93CD-73E2B6F33E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2620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hyperlink" Target="http://www.sergrasan.com/normasilveiramoraesslides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8" y="360218"/>
            <a:ext cx="11804072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</a:rPr>
              <a:t>O simbolismo da ROSA VERMELHA</a:t>
            </a:r>
          </a:p>
          <a:p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ELANEY" panose="02000000000000000000" pitchFamily="2" charset="0"/>
            </a:endParaRPr>
          </a:p>
          <a:p>
            <a:pPr algn="ctr"/>
            <a:r>
              <a:rPr lang="pt-BR" sz="4000" b="1" dirty="0" smtClean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</a:rPr>
              <a:t>Norma </a:t>
            </a:r>
            <a:r>
              <a:rPr lang="pt-BR" sz="4000" b="1" dirty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</a:rPr>
              <a:t>A</a:t>
            </a:r>
            <a:r>
              <a:rPr lang="pt-BR" sz="4000" b="1" dirty="0" smtClean="0">
                <a:solidFill>
                  <a:srgbClr val="CC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</a:rPr>
              <a:t>parecida Silveira de Moraes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  <a:hlinkClick r:id="rId5"/>
              </a:rPr>
              <a:t>www.sergrasan.com/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  <a:hlinkClick r:id="rId5"/>
              </a:rPr>
              <a:t>normasilveiramoraesslides</a:t>
            </a:r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ELANEY" panose="02000000000000000000" pitchFamily="2" charset="0"/>
            </a:endParaRPr>
          </a:p>
          <a:p>
            <a:endParaRPr lang="pt-BR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ELAN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2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  <p:sndAc>
          <p:stSnd loop="1">
            <p:snd r:embed="rId2" name="andre_rieu_Fascination.wav"/>
          </p:stSnd>
        </p:sndAc>
      </p:transition>
    </mc:Choice>
    <mc:Fallback xmlns="">
      <p:transition spd="slow" advClick="0" advTm="20000">
        <p:fade/>
        <p:sndAc>
          <p:stSnd loop="1">
            <p:snd r:embed="rId6" name="andre_rieu_Fascin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413673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7927" y="221673"/>
            <a:ext cx="118040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Neste momento Cósmico, sublime e contagiante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Em que medito junta às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rosas...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27730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21673"/>
            <a:ext cx="114438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Sinto o perfume inebriante 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a Presença amorosa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9009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  <p:sndAc>
          <p:stSnd loop="1">
            <p:snd r:embed="rId2" name="andre_rieu_Fascination.wav"/>
          </p:stSnd>
        </p:sndAc>
      </p:transition>
    </mc:Choice>
    <mc:Fallback xmlns="">
      <p:transition spd="slow" advClick="0" advTm="20000">
        <p:fade/>
        <p:sndAc>
          <p:stSnd loop="1">
            <p:snd r:embed="rId5" name="andre_rieu_Fascin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7" y="332509"/>
            <a:ext cx="1136072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No constante vai e vem do vento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Balançando as folhas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trêmulas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16245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273" y="0"/>
            <a:ext cx="12302836" cy="71489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8145" y="748145"/>
            <a:ext cx="108619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Sinto emoção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contento.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Coma tanta beleza, sou premiada</a:t>
            </a:r>
          </a:p>
          <a:p>
            <a:r>
              <a:rPr lang="pt-BR" sz="4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40677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38545"/>
            <a:ext cx="12482945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32509"/>
            <a:ext cx="110143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coração abre-se para o Divino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comoção brota da alma</a:t>
            </a:r>
          </a:p>
        </p:txBody>
      </p:sp>
    </p:spTree>
    <p:extLst>
      <p:ext uri="{BB962C8B-B14F-4D97-AF65-F5344CB8AC3E}">
        <p14:creationId xmlns:p14="http://schemas.microsoft.com/office/powerpoint/2010/main" val="2151654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5" y="0"/>
            <a:ext cx="12676909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63236"/>
            <a:ext cx="110974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dos meus lábios brota o hino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mantra que inspira e acalma</a:t>
            </a:r>
          </a:p>
        </p:txBody>
      </p:sp>
    </p:spTree>
    <p:extLst>
      <p:ext uri="{BB962C8B-B14F-4D97-AF65-F5344CB8AC3E}">
        <p14:creationId xmlns:p14="http://schemas.microsoft.com/office/powerpoint/2010/main" val="4152649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382" y="0"/>
            <a:ext cx="12579927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77091"/>
            <a:ext cx="1145770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Peço na minha meditação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Pelo planeta. Pela humanidade</a:t>
            </a:r>
          </a:p>
        </p:txBody>
      </p:sp>
    </p:spTree>
    <p:extLst>
      <p:ext uri="{BB962C8B-B14F-4D97-AF65-F5344CB8AC3E}">
        <p14:creationId xmlns:p14="http://schemas.microsoft.com/office/powerpoint/2010/main" val="444275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212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429491"/>
            <a:ext cx="112360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Peço a Deus do meu coração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unamo-nos na mesma fraternidade</a:t>
            </a:r>
          </a:p>
          <a:p>
            <a:r>
              <a:rPr lang="pt-BR" sz="4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46438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13672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277091"/>
            <a:ext cx="11263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Sol que ilumina a Terra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dá vida e Luz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Rosa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3957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7" y="-180109"/>
            <a:ext cx="12427527" cy="73429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07818"/>
            <a:ext cx="110420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És o Sol que energiza e encerra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Rosa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em botão emerge amorosa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05963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32509"/>
            <a:ext cx="115131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Rosa Vermelha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, símbolo da vida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 desabrocha no imponente no peito</a:t>
            </a:r>
          </a:p>
        </p:txBody>
      </p:sp>
    </p:spTree>
    <p:extLst>
      <p:ext uri="{BB962C8B-B14F-4D97-AF65-F5344CB8AC3E}">
        <p14:creationId xmlns:p14="http://schemas.microsoft.com/office/powerpoint/2010/main" val="54598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-138545"/>
            <a:ext cx="12358255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90945"/>
            <a:ext cx="1163781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É a floração vista e sentida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Em cada órgão perfeito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3167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60218"/>
            <a:ext cx="114992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 Rosa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V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ermelha simboliza a vida do homem e suas paixões e vicissitudes terrenas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Simboliza também o amor.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05323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07818"/>
            <a:ext cx="11416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“É o símbolo perfeito da Ordem Rosa Cruz, Ordem Mística e Esotérica...”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8455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21673"/>
            <a:ext cx="11901055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Ap.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André 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Riel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Fascination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Internet, Google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Data: Poema de 2005/ formatado em 05/12/2013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NORMASILVEIRAMORAESSLIDES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Vejam também o meu novo site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WWW.NORMASILVEIRAMORAES.RECANTODASLETRAS.COM.BR</a:t>
            </a:r>
            <a:endParaRPr lang="pt-B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POSITIVA, PAZ, LUZ E AMOR A TODOS.</a:t>
            </a:r>
          </a:p>
          <a:p>
            <a:pPr algn="ctr"/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8702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222</Words>
  <Application>Microsoft Office PowerPoint</Application>
  <PresentationFormat>Widescreen</PresentationFormat>
  <Paragraphs>50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Aharoni</vt:lpstr>
      <vt:lpstr>AR DELANEY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14</cp:revision>
  <dcterms:created xsi:type="dcterms:W3CDTF">2013-12-05T18:52:26Z</dcterms:created>
  <dcterms:modified xsi:type="dcterms:W3CDTF">2013-12-06T18:36:12Z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