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763" y="53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EF139-9246-455C-8744-4606114B96EB}" type="datetimeFigureOut">
              <a:rPr lang="pt-BR" smtClean="0"/>
              <a:t>08/11/2014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20C69-B8AB-4D0D-9AEF-7DF88BC157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7745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EF139-9246-455C-8744-4606114B96EB}" type="datetimeFigureOut">
              <a:rPr lang="pt-BR" smtClean="0"/>
              <a:t>08/11/2014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20C69-B8AB-4D0D-9AEF-7DF88BC157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7237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EF139-9246-455C-8744-4606114B96EB}" type="datetimeFigureOut">
              <a:rPr lang="pt-BR" smtClean="0"/>
              <a:t>08/11/2014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20C69-B8AB-4D0D-9AEF-7DF88BC157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3734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EF139-9246-455C-8744-4606114B96EB}" type="datetimeFigureOut">
              <a:rPr lang="pt-BR" smtClean="0"/>
              <a:t>08/11/2014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20C69-B8AB-4D0D-9AEF-7DF88BC157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8470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EF139-9246-455C-8744-4606114B96EB}" type="datetimeFigureOut">
              <a:rPr lang="pt-BR" smtClean="0"/>
              <a:t>08/11/2014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20C69-B8AB-4D0D-9AEF-7DF88BC157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8565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EF139-9246-455C-8744-4606114B96EB}" type="datetimeFigureOut">
              <a:rPr lang="pt-BR" smtClean="0"/>
              <a:t>08/11/2014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20C69-B8AB-4D0D-9AEF-7DF88BC157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393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EF139-9246-455C-8744-4606114B96EB}" type="datetimeFigureOut">
              <a:rPr lang="pt-BR" smtClean="0"/>
              <a:t>08/11/2014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20C69-B8AB-4D0D-9AEF-7DF88BC157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6423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EF139-9246-455C-8744-4606114B96EB}" type="datetimeFigureOut">
              <a:rPr lang="pt-BR" smtClean="0"/>
              <a:t>08/11/2014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20C69-B8AB-4D0D-9AEF-7DF88BC157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215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EF139-9246-455C-8744-4606114B96EB}" type="datetimeFigureOut">
              <a:rPr lang="pt-BR" smtClean="0"/>
              <a:t>08/11/2014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20C69-B8AB-4D0D-9AEF-7DF88BC157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9816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EF139-9246-455C-8744-4606114B96EB}" type="datetimeFigureOut">
              <a:rPr lang="pt-BR" smtClean="0"/>
              <a:t>08/11/2014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20C69-B8AB-4D0D-9AEF-7DF88BC157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100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EF139-9246-455C-8744-4606114B96EB}" type="datetimeFigureOut">
              <a:rPr lang="pt-BR" smtClean="0"/>
              <a:t>08/11/2014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20C69-B8AB-4D0D-9AEF-7DF88BC157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8932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4EF139-9246-455C-8744-4606114B96EB}" type="datetimeFigureOut">
              <a:rPr lang="pt-BR" smtClean="0"/>
              <a:t>08/11/2014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20C69-B8AB-4D0D-9AEF-7DF88BC157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078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NORMASILVEIRAMORAESSLIDES" TargetMode="External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0" y="555526"/>
            <a:ext cx="9036496" cy="443198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PENSAMENTOS</a:t>
            </a:r>
          </a:p>
          <a:p>
            <a:pPr algn="ctr"/>
            <a:r>
              <a:rPr lang="pt-BR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DIVERSOS AUTORES</a:t>
            </a:r>
          </a:p>
          <a:p>
            <a:pPr algn="ctr"/>
            <a:r>
              <a:rPr lang="pt-BR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FORMATAÇÃO</a:t>
            </a:r>
          </a:p>
          <a:p>
            <a:pPr algn="ctr"/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/>
              </a:rPr>
              <a:t>NORMASILVEIRAMORAESSLIDES</a:t>
            </a:r>
            <a:endParaRPr lang="pt-BR" sz="4000" b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pt-BR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4288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  <p:sndAc>
          <p:stSnd loop="1">
            <p:snd r:embed="rId2" name="(Celin Dion)-Titanic.wav"/>
          </p:stSnd>
        </p:sndAc>
      </p:transition>
    </mc:Choice>
    <mc:Fallback>
      <p:transition spd="slow" advClick="0" advTm="21000">
        <p:fade/>
        <p:sndAc>
          <p:stSnd loop="1">
            <p:snd r:embed="rId2" name="(Celin Dion)-Titanic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134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478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924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682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302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444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744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94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86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684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041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60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129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328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308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19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433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145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263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243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06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835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006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456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339502"/>
            <a:ext cx="8568952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FFC000"/>
                </a:solidFill>
              </a:rPr>
              <a:t>CRÉDITOS 07/11/2014</a:t>
            </a:r>
          </a:p>
          <a:p>
            <a:pPr algn="ctr"/>
            <a:r>
              <a:rPr lang="pt-BR" sz="2800" b="1" dirty="0" smtClean="0">
                <a:solidFill>
                  <a:srgbClr val="FFC000"/>
                </a:solidFill>
              </a:rPr>
              <a:t>PENSAMENTOS DIVERSOS AUTORES</a:t>
            </a:r>
          </a:p>
          <a:p>
            <a:pPr algn="ctr"/>
            <a:r>
              <a:rPr lang="pt-BR" sz="2800" b="1" dirty="0" smtClean="0">
                <a:solidFill>
                  <a:srgbClr val="FFC000"/>
                </a:solidFill>
              </a:rPr>
              <a:t>FORMATAÇÃO DOS BANNERS</a:t>
            </a:r>
          </a:p>
          <a:p>
            <a:pPr algn="ctr"/>
            <a:r>
              <a:rPr lang="pt-BR" sz="2800" b="1" dirty="0" smtClean="0">
                <a:solidFill>
                  <a:srgbClr val="FFC000"/>
                </a:solidFill>
              </a:rPr>
              <a:t>NORMA APARECIDA SILVEIRA DE MORAES</a:t>
            </a:r>
          </a:p>
          <a:p>
            <a:pPr algn="ctr"/>
            <a:r>
              <a:rPr lang="pt-BR" sz="2800" b="1" dirty="0" smtClean="0">
                <a:solidFill>
                  <a:srgbClr val="FFC000"/>
                </a:solidFill>
              </a:rPr>
              <a:t>IMAGENS, CLIP ART E PESSOAIS</a:t>
            </a:r>
          </a:p>
          <a:p>
            <a:pPr algn="ctr"/>
            <a:r>
              <a:rPr lang="pt-BR" sz="2800" b="1" dirty="0" smtClean="0">
                <a:solidFill>
                  <a:srgbClr val="FFC000"/>
                </a:solidFill>
              </a:rPr>
              <a:t>MÚSICA:</a:t>
            </a:r>
          </a:p>
          <a:p>
            <a:pPr algn="ctr"/>
            <a:r>
              <a:rPr lang="pt-BR" sz="2800" b="1" dirty="0" smtClean="0">
                <a:solidFill>
                  <a:srgbClr val="FFC000"/>
                </a:solidFill>
              </a:rPr>
              <a:t>CELIN DION- TITANIC</a:t>
            </a:r>
          </a:p>
          <a:p>
            <a:pPr algn="ctr"/>
            <a:r>
              <a:rPr lang="pt-BR" sz="2800" b="1" dirty="0" smtClean="0">
                <a:solidFill>
                  <a:srgbClr val="FFC000"/>
                </a:solidFill>
              </a:rPr>
              <a:t>DIVULGAÇÃO</a:t>
            </a:r>
          </a:p>
          <a:p>
            <a:pPr algn="ctr"/>
            <a:r>
              <a:rPr lang="pt-BR" sz="2400" b="1" dirty="0" smtClean="0">
                <a:solidFill>
                  <a:srgbClr val="FFC000"/>
                </a:solidFill>
                <a:hlinkClick r:id="rId3"/>
              </a:rPr>
              <a:t>WWW.SERGRASAN.COM/NORMASILVEIRAMORAESSLIDES</a:t>
            </a:r>
            <a:endParaRPr lang="pt-BR" sz="2400" b="1" dirty="0" smtClean="0">
              <a:solidFill>
                <a:srgbClr val="FFC000"/>
              </a:solidFill>
            </a:endParaRPr>
          </a:p>
          <a:p>
            <a:pPr algn="ctr"/>
            <a:endParaRPr lang="pt-BR" sz="2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198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39</Words>
  <Application>Microsoft Office PowerPoint</Application>
  <PresentationFormat>Apresentação na tela (16:9)</PresentationFormat>
  <Paragraphs>16</Paragraphs>
  <Slides>26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26</vt:i4>
      </vt:variant>
    </vt:vector>
  </HeadingPairs>
  <TitlesOfParts>
    <vt:vector size="29" baseType="lpstr">
      <vt:lpstr>Arial</vt:lpstr>
      <vt:lpstr>Calibri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Agenor</dc:creator>
  <cp:lastModifiedBy>NORMA APARECIDA SILVEIRA DE MORAES</cp:lastModifiedBy>
  <cp:revision>6</cp:revision>
  <dcterms:created xsi:type="dcterms:W3CDTF">2014-11-08T16:57:10Z</dcterms:created>
  <dcterms:modified xsi:type="dcterms:W3CDTF">2014-11-08T23:19:35Z</dcterms:modified>
</cp:coreProperties>
</file>