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7" r:id="rId4"/>
    <p:sldId id="258" r:id="rId5"/>
    <p:sldId id="269" r:id="rId6"/>
    <p:sldId id="261" r:id="rId7"/>
    <p:sldId id="262" r:id="rId8"/>
    <p:sldId id="259" r:id="rId9"/>
    <p:sldId id="267" r:id="rId10"/>
    <p:sldId id="263" r:id="rId11"/>
    <p:sldId id="264" r:id="rId12"/>
    <p:sldId id="265" r:id="rId13"/>
    <p:sldId id="268" r:id="rId14"/>
    <p:sldId id="271" r:id="rId15"/>
    <p:sldId id="266" r:id="rId16"/>
    <p:sldId id="270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23FA-E0CE-433D-86E2-E6BF12FE595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C6339-3BC7-41D3-834B-54E96FA189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0563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23FA-E0CE-433D-86E2-E6BF12FE595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C6339-3BC7-41D3-834B-54E96FA189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8318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23FA-E0CE-433D-86E2-E6BF12FE595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C6339-3BC7-41D3-834B-54E96FA189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2822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23FA-E0CE-433D-86E2-E6BF12FE595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C6339-3BC7-41D3-834B-54E96FA189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5879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23FA-E0CE-433D-86E2-E6BF12FE595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C6339-3BC7-41D3-834B-54E96FA189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0840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23FA-E0CE-433D-86E2-E6BF12FE595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C6339-3BC7-41D3-834B-54E96FA189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1620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23FA-E0CE-433D-86E2-E6BF12FE595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C6339-3BC7-41D3-834B-54E96FA189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3716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23FA-E0CE-433D-86E2-E6BF12FE595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C6339-3BC7-41D3-834B-54E96FA189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4822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23FA-E0CE-433D-86E2-E6BF12FE595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C6339-3BC7-41D3-834B-54E96FA189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14338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23FA-E0CE-433D-86E2-E6BF12FE595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C6339-3BC7-41D3-834B-54E96FA189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613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023FA-E0CE-433D-86E2-E6BF12FE595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C6339-3BC7-41D3-834B-54E96FA189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3393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0023FA-E0CE-433D-86E2-E6BF12FE5953}" type="datetimeFigureOut">
              <a:rPr lang="pt-BR" smtClean="0"/>
              <a:t>20/10/2015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0C6339-3BC7-41D3-834B-54E96FA1895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1607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.br/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76509" cy="6968836"/>
          </a:xfrm>
        </p:spPr>
      </p:pic>
      <p:sp>
        <p:nvSpPr>
          <p:cNvPr id="5" name="CaixaDeTexto 4"/>
          <p:cNvSpPr txBox="1"/>
          <p:nvPr/>
        </p:nvSpPr>
        <p:spPr>
          <a:xfrm>
            <a:off x="0" y="365126"/>
            <a:ext cx="893618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CUIDAR DAS </a:t>
            </a:r>
            <a:r>
              <a:rPr lang="pt-BR" sz="6000" b="1" dirty="0" smtClean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NASCENTES</a:t>
            </a:r>
          </a:p>
          <a:p>
            <a:pPr algn="ctr"/>
            <a:r>
              <a:rPr lang="pt-BR" sz="6000" b="1" dirty="0" smtClean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pt-BR" sz="60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É </a:t>
            </a:r>
            <a:r>
              <a:rPr lang="pt-BR" sz="6000" b="1" dirty="0" smtClean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PRIORIDADE</a:t>
            </a: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Versos e formatação</a:t>
            </a: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Norma Silveira Moraes</a:t>
            </a:r>
          </a:p>
          <a:p>
            <a:pPr algn="ctr"/>
            <a:r>
              <a:rPr lang="pt-BR" sz="6000" b="1" dirty="0" smtClean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shade val="30000"/>
                        <a:satMod val="115000"/>
                      </a:schemeClr>
                    </a:gs>
                    <a:gs pos="5000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lin ang="10800000" scaled="1"/>
                  <a:tileRect/>
                </a:gradFill>
                <a:effectLst>
                  <a:outerShdw dist="38100" dir="2640000" algn="bl" rotWithShape="0">
                    <a:schemeClr val="accent1"/>
                  </a:outerShdw>
                </a:effectLst>
              </a:rPr>
              <a:t>Divulgação</a:t>
            </a:r>
          </a:p>
          <a:p>
            <a:pPr algn="ctr"/>
            <a:r>
              <a:rPr lang="pt-BR" sz="6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hlinkClick r:id="rId4"/>
              </a:rPr>
              <a:t>www.sergrasan.com</a:t>
            </a:r>
            <a:endParaRPr lang="pt-BR" sz="66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endParaRPr lang="pt-BR" sz="66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77373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  <p:sndAc>
          <p:stSnd loop="1">
            <p:snd r:embed="rId2" name="Roberto Carlos &amp; Ivete Sangalo - Além do horizonte (ao vivo).wav"/>
          </p:stSnd>
        </p:sndAc>
      </p:transition>
    </mc:Choice>
    <mc:Fallback>
      <p:transition spd="slow" advClick="0" advTm="10000">
        <p:fade/>
        <p:sndAc>
          <p:stSnd loop="1">
            <p:snd r:embed="rId2" name="Roberto Carlos &amp; Ivete Sangalo - Além do horizonte (ao viv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24098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32509" y="221673"/>
            <a:ext cx="881149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que adianta</a:t>
            </a:r>
          </a:p>
          <a:p>
            <a:pPr algn="ctr"/>
            <a:r>
              <a:rPr lang="pt-BR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guardar </a:t>
            </a:r>
            <a:r>
              <a:rPr lang="pt-BR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água,</a:t>
            </a:r>
            <a:endParaRPr lang="pt-BR" sz="44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se logo ela</a:t>
            </a:r>
          </a:p>
          <a:p>
            <a:pPr algn="ctr"/>
            <a:r>
              <a:rPr lang="pt-BR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vai acabar</a:t>
            </a:r>
          </a:p>
          <a:p>
            <a:pPr algn="ctr"/>
            <a:r>
              <a:rPr lang="pt-BR" sz="4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 a </a:t>
            </a:r>
            <a:r>
              <a:rPr lang="pt-BR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chuva </a:t>
            </a:r>
          </a:p>
          <a:p>
            <a:pPr algn="ctr"/>
            <a:r>
              <a:rPr lang="pt-BR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vai passar</a:t>
            </a:r>
          </a:p>
        </p:txBody>
      </p:sp>
    </p:spTree>
    <p:extLst>
      <p:ext uri="{BB962C8B-B14F-4D97-AF65-F5344CB8AC3E}">
        <p14:creationId xmlns:p14="http://schemas.microsoft.com/office/powerpoint/2010/main" val="534121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5" y="0"/>
            <a:ext cx="9254836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365126"/>
            <a:ext cx="87283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que adianta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distorcer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rios e lagos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se as nascentes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 rios estão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secando</a:t>
            </a:r>
          </a:p>
        </p:txBody>
      </p:sp>
    </p:spTree>
    <p:extLst>
      <p:ext uri="{BB962C8B-B14F-4D97-AF65-F5344CB8AC3E}">
        <p14:creationId xmlns:p14="http://schemas.microsoft.com/office/powerpoint/2010/main" val="361156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2108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814127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que adianta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jogar culpa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só no tempo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na chuva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o tempo não pode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se defender</a:t>
            </a:r>
          </a:p>
        </p:txBody>
      </p:sp>
    </p:spTree>
    <p:extLst>
      <p:ext uri="{BB962C8B-B14F-4D97-AF65-F5344CB8AC3E}">
        <p14:creationId xmlns:p14="http://schemas.microsoft.com/office/powerpoint/2010/main" val="4198517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-138545"/>
            <a:ext cx="9448800" cy="6996545"/>
          </a:xfrm>
        </p:spPr>
      </p:pic>
      <p:sp>
        <p:nvSpPr>
          <p:cNvPr id="5" name="CaixaDeTexto 4"/>
          <p:cNvSpPr txBox="1"/>
          <p:nvPr/>
        </p:nvSpPr>
        <p:spPr>
          <a:xfrm>
            <a:off x="0" y="365126"/>
            <a:ext cx="87560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De que adianta</a:t>
            </a:r>
          </a:p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chorar a falta</a:t>
            </a:r>
          </a:p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 de </a:t>
            </a:r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água,</a:t>
            </a:r>
            <a:endParaRPr lang="pt-BR" sz="4000" b="1" dirty="0">
              <a:ln w="12700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640000" algn="bl" rotWithShape="0">
                  <a:schemeClr val="accent1"/>
                </a:outerShdw>
              </a:effectLst>
            </a:endParaRPr>
          </a:p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se continuam</a:t>
            </a:r>
          </a:p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cortando as</a:t>
            </a:r>
          </a:p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matas protetoras</a:t>
            </a:r>
          </a:p>
        </p:txBody>
      </p:sp>
    </p:spTree>
    <p:extLst>
      <p:ext uri="{BB962C8B-B14F-4D97-AF65-F5344CB8AC3E}">
        <p14:creationId xmlns:p14="http://schemas.microsoft.com/office/powerpoint/2010/main" val="1172537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0109"/>
            <a:ext cx="9144000" cy="7038109"/>
          </a:xfrm>
        </p:spPr>
      </p:pic>
      <p:sp>
        <p:nvSpPr>
          <p:cNvPr id="5" name="CaixaDeTexto 4"/>
          <p:cNvSpPr txBox="1"/>
          <p:nvPr/>
        </p:nvSpPr>
        <p:spPr>
          <a:xfrm>
            <a:off x="0" y="1723306"/>
            <a:ext cx="88253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que adianta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economizar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água se os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governantes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não tomarem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providências</a:t>
            </a:r>
          </a:p>
        </p:txBody>
      </p:sp>
    </p:spTree>
    <p:extLst>
      <p:ext uri="{BB962C8B-B14F-4D97-AF65-F5344CB8AC3E}">
        <p14:creationId xmlns:p14="http://schemas.microsoft.com/office/powerpoint/2010/main" val="706955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1673" y="-152400"/>
            <a:ext cx="9504217" cy="7010399"/>
          </a:xfrm>
        </p:spPr>
      </p:pic>
      <p:sp>
        <p:nvSpPr>
          <p:cNvPr id="5" name="CaixaDeTexto 4"/>
          <p:cNvSpPr txBox="1"/>
          <p:nvPr/>
        </p:nvSpPr>
        <p:spPr>
          <a:xfrm>
            <a:off x="471055" y="124691"/>
            <a:ext cx="86729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 que adianta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reclamar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 tiram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tudo sem 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nada dar 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em troca</a:t>
            </a:r>
          </a:p>
        </p:txBody>
      </p:sp>
    </p:spTree>
    <p:extLst>
      <p:ext uri="{BB962C8B-B14F-4D97-AF65-F5344CB8AC3E}">
        <p14:creationId xmlns:p14="http://schemas.microsoft.com/office/powerpoint/2010/main" val="320989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82545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804429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que adianta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dar desculpas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para a população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se nada fazerem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 ficar 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esperando...</a:t>
            </a:r>
          </a:p>
        </p:txBody>
      </p:sp>
    </p:spTree>
    <p:extLst>
      <p:ext uri="{BB962C8B-B14F-4D97-AF65-F5344CB8AC3E}">
        <p14:creationId xmlns:p14="http://schemas.microsoft.com/office/powerpoint/2010/main" val="29702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-110836"/>
            <a:ext cx="9365671" cy="6968835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804429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De que adianta</a:t>
            </a:r>
          </a:p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lamentar</a:t>
            </a:r>
          </a:p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se as leis</a:t>
            </a:r>
          </a:p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são tão frágeis</a:t>
            </a:r>
          </a:p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não pune</a:t>
            </a:r>
          </a:p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quem desmata</a:t>
            </a:r>
          </a:p>
          <a:p>
            <a:pPr algn="ctr"/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dist="38100" dir="2640000" algn="bl" rotWithShape="0">
                    <a:schemeClr val="accent1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75863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421091" cy="7121236"/>
          </a:xfrm>
        </p:spPr>
      </p:pic>
      <p:sp>
        <p:nvSpPr>
          <p:cNvPr id="5" name="CaixaDeTexto 4"/>
          <p:cNvSpPr txBox="1"/>
          <p:nvPr/>
        </p:nvSpPr>
        <p:spPr>
          <a:xfrm>
            <a:off x="775855" y="1371599"/>
            <a:ext cx="78970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De que adianta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culpar a chuva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ela vem, escorre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vai embora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ainda causa</a:t>
            </a:r>
          </a:p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grande erosão</a:t>
            </a:r>
          </a:p>
        </p:txBody>
      </p:sp>
    </p:spTree>
    <p:extLst>
      <p:ext uri="{BB962C8B-B14F-4D97-AF65-F5344CB8AC3E}">
        <p14:creationId xmlns:p14="http://schemas.microsoft.com/office/powerpoint/2010/main" val="2951435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351818" cy="6996545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365126"/>
            <a:ext cx="851535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que adianta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lamentar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 não aproveitam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pão que vem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 céu, nas nascentes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nos rios...</a:t>
            </a:r>
          </a:p>
        </p:txBody>
      </p:sp>
    </p:spTree>
    <p:extLst>
      <p:ext uri="{BB962C8B-B14F-4D97-AF65-F5344CB8AC3E}">
        <p14:creationId xmlns:p14="http://schemas.microsoft.com/office/powerpoint/2010/main" val="3674401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66255"/>
            <a:ext cx="9324108" cy="7024255"/>
          </a:xfrm>
        </p:spPr>
      </p:pic>
      <p:sp>
        <p:nvSpPr>
          <p:cNvPr id="5" name="CaixaDeTexto 4"/>
          <p:cNvSpPr txBox="1"/>
          <p:nvPr/>
        </p:nvSpPr>
        <p:spPr>
          <a:xfrm>
            <a:off x="443345" y="96982"/>
            <a:ext cx="858981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Sem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árvores</a:t>
            </a: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para segurar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água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das chuvas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 nada adianta,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tempo urge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as nascentes morrendo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96672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35527"/>
            <a:ext cx="9365672" cy="7093527"/>
          </a:xfrm>
        </p:spPr>
      </p:pic>
      <p:sp>
        <p:nvSpPr>
          <p:cNvPr id="5" name="CaixaDeTexto 4"/>
          <p:cNvSpPr txBox="1"/>
          <p:nvPr/>
        </p:nvSpPr>
        <p:spPr>
          <a:xfrm>
            <a:off x="401782" y="263236"/>
            <a:ext cx="896389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A natureza </a:t>
            </a:r>
          </a:p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Merece cuidados</a:t>
            </a:r>
          </a:p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Para não virar deserto</a:t>
            </a:r>
          </a:p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Árvores atraem chuva</a:t>
            </a:r>
            <a:endParaRPr lang="pt-BR" sz="48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959180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65673" cy="7162800"/>
          </a:xfrm>
        </p:spPr>
      </p:pic>
      <p:sp>
        <p:nvSpPr>
          <p:cNvPr id="5" name="CaixaDeTexto 4"/>
          <p:cNvSpPr txBox="1"/>
          <p:nvPr/>
        </p:nvSpPr>
        <p:spPr>
          <a:xfrm>
            <a:off x="415636" y="2626251"/>
            <a:ext cx="904701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Cuidar da natureza 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construir 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caminho </a:t>
            </a:r>
          </a:p>
          <a:p>
            <a:pPr algn="ctr"/>
            <a:r>
              <a:rPr lang="pt-BR" sz="48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 vida</a:t>
            </a:r>
            <a:endParaRPr lang="pt-BR" sz="4800" b="1" spc="50" dirty="0">
              <a:ln w="9525" cmpd="sng">
                <a:solidFill>
                  <a:schemeClr val="accent1"/>
                </a:solidFill>
                <a:prstDash val="solid"/>
              </a:ln>
              <a:gradFill flip="none" rotWithShape="1">
                <a:gsLst>
                  <a:gs pos="0">
                    <a:schemeClr val="accent4">
                      <a:lumMod val="0"/>
                      <a:lumOff val="100000"/>
                    </a:schemeClr>
                  </a:gs>
                  <a:gs pos="35000">
                    <a:schemeClr val="accent4">
                      <a:lumMod val="0"/>
                      <a:lumOff val="100000"/>
                    </a:schemeClr>
                  </a:gs>
                  <a:gs pos="100000">
                    <a:schemeClr val="accent4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3512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399" y="0"/>
            <a:ext cx="9296400" cy="7121235"/>
          </a:xfrm>
        </p:spPr>
      </p:pic>
      <p:sp>
        <p:nvSpPr>
          <p:cNvPr id="5" name="CaixaDeTexto 4"/>
          <p:cNvSpPr txBox="1"/>
          <p:nvPr/>
        </p:nvSpPr>
        <p:spPr>
          <a:xfrm>
            <a:off x="415636" y="365126"/>
            <a:ext cx="809971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natureza tem 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respostas prontas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as ações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homem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Ela merece ser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Amada e cuidada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 ela é o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Nosso lar</a:t>
            </a: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0621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318654"/>
            <a:ext cx="9310254" cy="7370618"/>
          </a:xfrm>
        </p:spPr>
      </p:pic>
      <p:sp>
        <p:nvSpPr>
          <p:cNvPr id="5" name="CaixaDeTexto 4"/>
          <p:cNvSpPr txBox="1"/>
          <p:nvPr/>
        </p:nvSpPr>
        <p:spPr>
          <a:xfrm>
            <a:off x="332509" y="0"/>
            <a:ext cx="8977746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Créditos- 20/10/15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Versos e formatação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Imagens da net, </a:t>
            </a:r>
            <a:r>
              <a:rPr lang="pt-BR" sz="4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gifs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 google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Música: Além do Horizonte</a:t>
            </a:r>
          </a:p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 flip="none" rotWithShape="1">
                  <a:gsLst>
                    <a:gs pos="0">
                      <a:schemeClr val="accent4">
                        <a:lumMod val="0"/>
                        <a:lumOff val="100000"/>
                      </a:schemeClr>
                    </a:gs>
                    <a:gs pos="35000">
                      <a:schemeClr val="accent4">
                        <a:lumMod val="0"/>
                        <a:lumOff val="100000"/>
                      </a:schemeClr>
                    </a:gs>
                    <a:gs pos="100000">
                      <a:schemeClr val="accent4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Divulgação</a:t>
            </a:r>
          </a:p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hlinkClick r:id="rId3"/>
              </a:rPr>
              <a:t>www.normasilveiramoraes.recantodasletras.co.br</a:t>
            </a:r>
            <a:endParaRPr lang="pt-BR" sz="32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32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Norma Silveira Moraes Slides</a:t>
            </a:r>
          </a:p>
          <a:p>
            <a:pPr algn="ctr"/>
            <a:r>
              <a:rPr lang="pt-BR" sz="6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hlinkClick r:id="rId4"/>
              </a:rPr>
              <a:t>www.sergrasan.com</a:t>
            </a:r>
            <a:endParaRPr lang="pt-BR" sz="6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09917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0000">
        <p14:switch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</TotalTime>
  <Words>254</Words>
  <Application>Microsoft Office PowerPoint</Application>
  <PresentationFormat>Apresentação na tela (4:3)</PresentationFormat>
  <Paragraphs>100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10</cp:revision>
  <dcterms:created xsi:type="dcterms:W3CDTF">2015-10-20T21:16:52Z</dcterms:created>
  <dcterms:modified xsi:type="dcterms:W3CDTF">2015-10-20T22:21:10Z</dcterms:modified>
</cp:coreProperties>
</file>