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76" r:id="rId3"/>
    <p:sldId id="268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6" r:id="rId12"/>
    <p:sldId id="264" r:id="rId13"/>
    <p:sldId id="271" r:id="rId14"/>
    <p:sldId id="272" r:id="rId15"/>
    <p:sldId id="267" r:id="rId16"/>
    <p:sldId id="273" r:id="rId17"/>
    <p:sldId id="277" r:id="rId18"/>
    <p:sldId id="274" r:id="rId19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61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43D1C-2789-45BE-89B0-929AA06EB112}" type="datetimeFigureOut">
              <a:rPr lang="pt-BR" smtClean="0"/>
              <a:t>14/02/2015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C2303-34AB-4726-9654-24FD73D1F95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53136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43D1C-2789-45BE-89B0-929AA06EB112}" type="datetimeFigureOut">
              <a:rPr lang="pt-BR" smtClean="0"/>
              <a:t>14/02/2015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C2303-34AB-4726-9654-24FD73D1F95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0840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43D1C-2789-45BE-89B0-929AA06EB112}" type="datetimeFigureOut">
              <a:rPr lang="pt-BR" smtClean="0"/>
              <a:t>14/02/2015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C2303-34AB-4726-9654-24FD73D1F95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89335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43D1C-2789-45BE-89B0-929AA06EB112}" type="datetimeFigureOut">
              <a:rPr lang="pt-BR" smtClean="0"/>
              <a:t>14/02/2015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C2303-34AB-4726-9654-24FD73D1F95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7686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43D1C-2789-45BE-89B0-929AA06EB112}" type="datetimeFigureOut">
              <a:rPr lang="pt-BR" smtClean="0"/>
              <a:t>14/02/2015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C2303-34AB-4726-9654-24FD73D1F95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24563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43D1C-2789-45BE-89B0-929AA06EB112}" type="datetimeFigureOut">
              <a:rPr lang="pt-BR" smtClean="0"/>
              <a:t>14/02/2015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C2303-34AB-4726-9654-24FD73D1F95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85991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43D1C-2789-45BE-89B0-929AA06EB112}" type="datetimeFigureOut">
              <a:rPr lang="pt-BR" smtClean="0"/>
              <a:t>14/02/2015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C2303-34AB-4726-9654-24FD73D1F95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92877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43D1C-2789-45BE-89B0-929AA06EB112}" type="datetimeFigureOut">
              <a:rPr lang="pt-BR" smtClean="0"/>
              <a:t>14/02/2015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C2303-34AB-4726-9654-24FD73D1F95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84313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43D1C-2789-45BE-89B0-929AA06EB112}" type="datetimeFigureOut">
              <a:rPr lang="pt-BR" smtClean="0"/>
              <a:t>14/02/2015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C2303-34AB-4726-9654-24FD73D1F95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799406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43D1C-2789-45BE-89B0-929AA06EB112}" type="datetimeFigureOut">
              <a:rPr lang="pt-BR" smtClean="0"/>
              <a:t>14/02/2015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C2303-34AB-4726-9654-24FD73D1F95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76064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43D1C-2789-45BE-89B0-929AA06EB112}" type="datetimeFigureOut">
              <a:rPr lang="pt-BR" smtClean="0"/>
              <a:t>14/02/2015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C2303-34AB-4726-9654-24FD73D1F95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23003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F43D1C-2789-45BE-89B0-929AA06EB112}" type="datetimeFigureOut">
              <a:rPr lang="pt-BR" smtClean="0"/>
              <a:t>14/02/2015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CC2303-34AB-4726-9654-24FD73D1F95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887602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9000" advClick="0" advTm="15000">
        <p14:vortex dir="r"/>
      </p:transition>
    </mc:Choice>
    <mc:Fallback>
      <p:transition spd="slow" advClick="0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sergrasan.com/NORMASILVEIRAMORAESSLIDES" TargetMode="Externa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sergrasan.com/normasilveiramoraes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318654" y="143453"/>
            <a:ext cx="11554691" cy="6309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0" b="1" dirty="0" smtClean="0">
                <a:ln>
                  <a:solidFill>
                    <a:srgbClr val="002060"/>
                  </a:solidFill>
                </a:ln>
                <a:gradFill flip="none" rotWithShape="1">
                  <a:gsLst>
                    <a:gs pos="0">
                      <a:schemeClr val="accent6">
                        <a:lumMod val="0"/>
                        <a:lumOff val="100000"/>
                      </a:schemeClr>
                    </a:gs>
                    <a:gs pos="35000">
                      <a:schemeClr val="accent6">
                        <a:lumMod val="0"/>
                        <a:lumOff val="100000"/>
                      </a:schemeClr>
                    </a:gs>
                    <a:gs pos="100000">
                      <a:schemeClr val="accent6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NOSSAS NASCENTES E RIOS</a:t>
            </a:r>
          </a:p>
          <a:p>
            <a:pPr algn="ctr"/>
            <a:r>
              <a:rPr lang="pt-BR" sz="8000" b="1" dirty="0" smtClean="0">
                <a:ln>
                  <a:solidFill>
                    <a:srgbClr val="002060"/>
                  </a:solidFill>
                </a:ln>
                <a:gradFill flip="none" rotWithShape="1">
                  <a:gsLst>
                    <a:gs pos="0">
                      <a:schemeClr val="accent6">
                        <a:lumMod val="0"/>
                        <a:lumOff val="100000"/>
                      </a:schemeClr>
                    </a:gs>
                    <a:gs pos="35000">
                      <a:schemeClr val="accent6">
                        <a:lumMod val="0"/>
                        <a:lumOff val="100000"/>
                      </a:schemeClr>
                    </a:gs>
                    <a:gs pos="100000">
                      <a:schemeClr val="accent6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 ESTÃO MORRENDO</a:t>
            </a:r>
          </a:p>
          <a:p>
            <a:pPr algn="ctr"/>
            <a:r>
              <a:rPr lang="pt-BR" sz="2400" b="1" dirty="0" smtClean="0"/>
              <a:t>VERSOS E FORMATAÇÃO</a:t>
            </a:r>
          </a:p>
          <a:p>
            <a:pPr algn="ctr"/>
            <a:r>
              <a:rPr lang="pt-BR" sz="4000" b="1" dirty="0" smtClean="0">
                <a:ln>
                  <a:solidFill>
                    <a:srgbClr val="FF0000"/>
                  </a:solidFill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NORMA APARECIDA SILVEIRA DE MORAES</a:t>
            </a:r>
          </a:p>
          <a:p>
            <a:pPr algn="ctr"/>
            <a:r>
              <a:rPr lang="pt-BR" sz="2400" b="1" dirty="0" smtClean="0"/>
              <a:t>DIVULGAÇÃO</a:t>
            </a:r>
          </a:p>
          <a:p>
            <a:pPr algn="ctr"/>
            <a:r>
              <a:rPr lang="pt-BR" sz="3600" b="1" dirty="0" smtClean="0">
                <a:hlinkClick r:id="rId5"/>
              </a:rPr>
              <a:t>WWW.SERGRASAN.COM/NORMASILVEIRAMORAESSLIDES</a:t>
            </a:r>
            <a:endParaRPr lang="pt-BR" sz="3600" b="1" dirty="0" smtClean="0"/>
          </a:p>
          <a:p>
            <a:pPr algn="ctr"/>
            <a:endParaRPr lang="pt-BR" sz="4000" b="1" dirty="0"/>
          </a:p>
        </p:txBody>
      </p:sp>
    </p:spTree>
    <p:extLst>
      <p:ext uri="{BB962C8B-B14F-4D97-AF65-F5344CB8AC3E}">
        <p14:creationId xmlns:p14="http://schemas.microsoft.com/office/powerpoint/2010/main" val="3756140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15000">
        <p14:vortex dir="r"/>
        <p:sndAc>
          <p:stSnd loop="1">
            <p:snd r:embed="rId2" name="Elis Regina Aquerela do Brasil.wav"/>
          </p:stSnd>
        </p:sndAc>
      </p:transition>
    </mc:Choice>
    <mc:Fallback>
      <p:transition spd="slow" advClick="0" advTm="15000">
        <p:fade/>
        <p:sndAc>
          <p:stSnd loop="1">
            <p:snd r:embed="rId2" name="Elis Regina Aquerela do Brasi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996545"/>
          </a:xfrm>
        </p:spPr>
      </p:pic>
      <p:sp>
        <p:nvSpPr>
          <p:cNvPr id="5" name="CaixaDeTexto 4"/>
          <p:cNvSpPr txBox="1"/>
          <p:nvPr/>
        </p:nvSpPr>
        <p:spPr>
          <a:xfrm>
            <a:off x="471055" y="365125"/>
            <a:ext cx="11457709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CRISE DA ÁGUA  NA REGIÃO SUDESTE DO BRASIL POR FALTA DE CUIDADO COM AS NASCENTES E RIOS...S.O.S</a:t>
            </a:r>
          </a:p>
          <a:p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URGENTE...</a:t>
            </a:r>
          </a:p>
          <a:p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MOBILIZAÇÃO</a:t>
            </a:r>
          </a:p>
          <a:p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GERAL... </a:t>
            </a:r>
          </a:p>
          <a:p>
            <a:endParaRPr lang="pt-BR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88253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02836" cy="6996545"/>
          </a:xfrm>
        </p:spPr>
      </p:pic>
      <p:sp>
        <p:nvSpPr>
          <p:cNvPr id="6" name="CaixaDeTexto 5"/>
          <p:cNvSpPr txBox="1"/>
          <p:nvPr/>
        </p:nvSpPr>
        <p:spPr>
          <a:xfrm>
            <a:off x="588818" y="557964"/>
            <a:ext cx="11236037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>
                <a:ln>
                  <a:solidFill>
                    <a:srgbClr val="00B050"/>
                  </a:solidFill>
                </a:ln>
                <a:gradFill flip="none" rotWithShape="1">
                  <a:gsLst>
                    <a:gs pos="0">
                      <a:schemeClr val="accent4">
                        <a:lumMod val="67000"/>
                      </a:schemeClr>
                    </a:gs>
                    <a:gs pos="48000">
                      <a:schemeClr val="accent4">
                        <a:lumMod val="97000"/>
                        <a:lumOff val="3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16200000" scaled="1"/>
                  <a:tileRect/>
                </a:gra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Impact" panose="020B0806030902050204" pitchFamily="34" charset="0"/>
              </a:rPr>
              <a:t>De que adianta</a:t>
            </a:r>
          </a:p>
          <a:p>
            <a:pPr algn="ctr"/>
            <a:r>
              <a:rPr lang="pt-BR" sz="4400" b="1" dirty="0">
                <a:ln>
                  <a:solidFill>
                    <a:srgbClr val="00B050"/>
                  </a:solidFill>
                </a:ln>
                <a:gradFill flip="none" rotWithShape="1">
                  <a:gsLst>
                    <a:gs pos="0">
                      <a:schemeClr val="accent4">
                        <a:lumMod val="67000"/>
                      </a:schemeClr>
                    </a:gs>
                    <a:gs pos="48000">
                      <a:schemeClr val="accent4">
                        <a:lumMod val="97000"/>
                        <a:lumOff val="3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16200000" scaled="1"/>
                  <a:tileRect/>
                </a:gra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Impact" panose="020B0806030902050204" pitchFamily="34" charset="0"/>
              </a:rPr>
              <a:t>guardar água</a:t>
            </a:r>
          </a:p>
          <a:p>
            <a:pPr algn="ctr"/>
            <a:r>
              <a:rPr lang="pt-BR" sz="4400" b="1" dirty="0">
                <a:ln>
                  <a:solidFill>
                    <a:srgbClr val="00B050"/>
                  </a:solidFill>
                </a:ln>
                <a:gradFill flip="none" rotWithShape="1">
                  <a:gsLst>
                    <a:gs pos="0">
                      <a:schemeClr val="accent4">
                        <a:lumMod val="67000"/>
                      </a:schemeClr>
                    </a:gs>
                    <a:gs pos="48000">
                      <a:schemeClr val="accent4">
                        <a:lumMod val="97000"/>
                        <a:lumOff val="3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16200000" scaled="1"/>
                  <a:tileRect/>
                </a:gra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Impact" panose="020B0806030902050204" pitchFamily="34" charset="0"/>
              </a:rPr>
              <a:t>se logo ela</a:t>
            </a:r>
          </a:p>
          <a:p>
            <a:pPr algn="ctr"/>
            <a:r>
              <a:rPr lang="pt-BR" sz="4400" b="1" dirty="0">
                <a:ln>
                  <a:solidFill>
                    <a:srgbClr val="00B050"/>
                  </a:solidFill>
                </a:ln>
                <a:gradFill flip="none" rotWithShape="1">
                  <a:gsLst>
                    <a:gs pos="0">
                      <a:schemeClr val="accent4">
                        <a:lumMod val="67000"/>
                      </a:schemeClr>
                    </a:gs>
                    <a:gs pos="48000">
                      <a:schemeClr val="accent4">
                        <a:lumMod val="97000"/>
                        <a:lumOff val="3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16200000" scaled="1"/>
                  <a:tileRect/>
                </a:gra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Impact" panose="020B0806030902050204" pitchFamily="34" charset="0"/>
              </a:rPr>
              <a:t>vai acabar</a:t>
            </a:r>
          </a:p>
          <a:p>
            <a:pPr algn="ctr"/>
            <a:r>
              <a:rPr lang="pt-BR" sz="4400" b="1" dirty="0">
                <a:ln>
                  <a:solidFill>
                    <a:srgbClr val="00B050"/>
                  </a:solidFill>
                </a:ln>
                <a:gradFill flip="none" rotWithShape="1">
                  <a:gsLst>
                    <a:gs pos="0">
                      <a:schemeClr val="accent4">
                        <a:lumMod val="67000"/>
                      </a:schemeClr>
                    </a:gs>
                    <a:gs pos="48000">
                      <a:schemeClr val="accent4">
                        <a:lumMod val="97000"/>
                        <a:lumOff val="3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16200000" scaled="1"/>
                  <a:tileRect/>
                </a:gra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Impact" panose="020B0806030902050204" pitchFamily="34" charset="0"/>
              </a:rPr>
              <a:t>a chuva </a:t>
            </a:r>
          </a:p>
          <a:p>
            <a:pPr algn="ctr"/>
            <a:r>
              <a:rPr lang="pt-BR" sz="4400" b="1" dirty="0">
                <a:ln>
                  <a:solidFill>
                    <a:srgbClr val="00B050"/>
                  </a:solidFill>
                </a:ln>
                <a:gradFill flip="none" rotWithShape="1">
                  <a:gsLst>
                    <a:gs pos="0">
                      <a:schemeClr val="accent4">
                        <a:lumMod val="67000"/>
                      </a:schemeClr>
                    </a:gs>
                    <a:gs pos="48000">
                      <a:schemeClr val="accent4">
                        <a:lumMod val="97000"/>
                        <a:lumOff val="3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16200000" scaled="1"/>
                  <a:tileRect/>
                </a:gra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Impact" panose="020B0806030902050204" pitchFamily="34" charset="0"/>
              </a:rPr>
              <a:t>vai passar</a:t>
            </a:r>
          </a:p>
        </p:txBody>
      </p:sp>
    </p:spTree>
    <p:extLst>
      <p:ext uri="{BB962C8B-B14F-4D97-AF65-F5344CB8AC3E}">
        <p14:creationId xmlns:p14="http://schemas.microsoft.com/office/powerpoint/2010/main" val="2816912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</p:spPr>
      </p:pic>
      <p:sp>
        <p:nvSpPr>
          <p:cNvPr id="5" name="CaixaDeTexto 4"/>
          <p:cNvSpPr txBox="1"/>
          <p:nvPr/>
        </p:nvSpPr>
        <p:spPr>
          <a:xfrm>
            <a:off x="692727" y="540327"/>
            <a:ext cx="10058400" cy="4154984"/>
          </a:xfrm>
          <a:prstGeom prst="rect">
            <a:avLst/>
          </a:prstGeom>
          <a:noFill/>
        </p:spPr>
        <p:txBody>
          <a:bodyPr wrap="square" rtlCol="0">
            <a:prstTxWarp prst="textFadeUp">
              <a:avLst/>
            </a:prstTxWarp>
            <a:spAutoFit/>
          </a:bodyPr>
          <a:lstStyle/>
          <a:p>
            <a:r>
              <a:rPr lang="pt-BR" sz="4400" b="1" dirty="0"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  <a:latin typeface="Impact" panose="020B0806030902050204" pitchFamily="34" charset="0"/>
              </a:rPr>
              <a:t>De que adianta</a:t>
            </a:r>
          </a:p>
          <a:p>
            <a:r>
              <a:rPr lang="pt-BR" sz="4400" b="1" dirty="0"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  <a:latin typeface="Impact" panose="020B0806030902050204" pitchFamily="34" charset="0"/>
              </a:rPr>
              <a:t>distorcer</a:t>
            </a:r>
          </a:p>
          <a:p>
            <a:r>
              <a:rPr lang="pt-BR" sz="4400" b="1" dirty="0"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  <a:latin typeface="Impact" panose="020B0806030902050204" pitchFamily="34" charset="0"/>
              </a:rPr>
              <a:t>rios e lagos</a:t>
            </a:r>
          </a:p>
          <a:p>
            <a:r>
              <a:rPr lang="pt-BR" sz="4400" b="1" dirty="0"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  <a:latin typeface="Impact" panose="020B0806030902050204" pitchFamily="34" charset="0"/>
              </a:rPr>
              <a:t>se as nascentes</a:t>
            </a:r>
          </a:p>
          <a:p>
            <a:r>
              <a:rPr lang="pt-BR" sz="4400" b="1" dirty="0"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  <a:latin typeface="Impact" panose="020B0806030902050204" pitchFamily="34" charset="0"/>
              </a:rPr>
              <a:t>e rios estão</a:t>
            </a:r>
          </a:p>
          <a:p>
            <a:r>
              <a:rPr lang="pt-BR" sz="4400" b="1" dirty="0"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  <a:latin typeface="Impact" panose="020B0806030902050204" pitchFamily="34" charset="0"/>
              </a:rPr>
              <a:t>secando</a:t>
            </a:r>
          </a:p>
        </p:txBody>
      </p:sp>
    </p:spTree>
    <p:extLst>
      <p:ext uri="{BB962C8B-B14F-4D97-AF65-F5344CB8AC3E}">
        <p14:creationId xmlns:p14="http://schemas.microsoft.com/office/powerpoint/2010/main" val="1269666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838200" y="623455"/>
            <a:ext cx="10162309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ln>
                  <a:solidFill>
                    <a:srgbClr val="FFFF00"/>
                  </a:solidFill>
                </a:ln>
                <a:gradFill flip="none" rotWithShape="1">
                  <a:gsLst>
                    <a:gs pos="0">
                      <a:schemeClr val="accent6">
                        <a:lumMod val="67000"/>
                      </a:schemeClr>
                    </a:gs>
                    <a:gs pos="48000">
                      <a:schemeClr val="accent6">
                        <a:lumMod val="97000"/>
                        <a:lumOff val="3000"/>
                      </a:schemeClr>
                    </a:gs>
                    <a:gs pos="100000">
                      <a:schemeClr val="accent6">
                        <a:lumMod val="60000"/>
                        <a:lumOff val="40000"/>
                      </a:schemeClr>
                    </a:gs>
                  </a:gsLst>
                  <a:lin ang="16200000" scaled="1"/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Impact" panose="020B0806030902050204" pitchFamily="34" charset="0"/>
              </a:rPr>
              <a:t>De que adianta</a:t>
            </a:r>
          </a:p>
          <a:p>
            <a:r>
              <a:rPr lang="pt-BR" sz="4400" b="1" dirty="0">
                <a:ln>
                  <a:solidFill>
                    <a:srgbClr val="FFFF00"/>
                  </a:solidFill>
                </a:ln>
                <a:gradFill flip="none" rotWithShape="1">
                  <a:gsLst>
                    <a:gs pos="0">
                      <a:schemeClr val="accent6">
                        <a:lumMod val="67000"/>
                      </a:schemeClr>
                    </a:gs>
                    <a:gs pos="48000">
                      <a:schemeClr val="accent6">
                        <a:lumMod val="97000"/>
                        <a:lumOff val="3000"/>
                      </a:schemeClr>
                    </a:gs>
                    <a:gs pos="100000">
                      <a:schemeClr val="accent6">
                        <a:lumMod val="60000"/>
                        <a:lumOff val="40000"/>
                      </a:schemeClr>
                    </a:gs>
                  </a:gsLst>
                  <a:lin ang="16200000" scaled="1"/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Impact" panose="020B0806030902050204" pitchFamily="34" charset="0"/>
              </a:rPr>
              <a:t>jogar culpa</a:t>
            </a:r>
          </a:p>
          <a:p>
            <a:r>
              <a:rPr lang="pt-BR" sz="4400" b="1" dirty="0">
                <a:ln>
                  <a:solidFill>
                    <a:srgbClr val="FFFF00"/>
                  </a:solidFill>
                </a:ln>
                <a:gradFill flip="none" rotWithShape="1">
                  <a:gsLst>
                    <a:gs pos="0">
                      <a:schemeClr val="accent6">
                        <a:lumMod val="67000"/>
                      </a:schemeClr>
                    </a:gs>
                    <a:gs pos="48000">
                      <a:schemeClr val="accent6">
                        <a:lumMod val="97000"/>
                        <a:lumOff val="3000"/>
                      </a:schemeClr>
                    </a:gs>
                    <a:gs pos="100000">
                      <a:schemeClr val="accent6">
                        <a:lumMod val="60000"/>
                        <a:lumOff val="40000"/>
                      </a:schemeClr>
                    </a:gs>
                  </a:gsLst>
                  <a:lin ang="16200000" scaled="1"/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Impact" panose="020B0806030902050204" pitchFamily="34" charset="0"/>
              </a:rPr>
              <a:t>só no tempo</a:t>
            </a:r>
          </a:p>
          <a:p>
            <a:r>
              <a:rPr lang="pt-BR" sz="4400" b="1" dirty="0">
                <a:ln>
                  <a:solidFill>
                    <a:srgbClr val="FFFF00"/>
                  </a:solidFill>
                </a:ln>
                <a:gradFill flip="none" rotWithShape="1">
                  <a:gsLst>
                    <a:gs pos="0">
                      <a:schemeClr val="accent6">
                        <a:lumMod val="67000"/>
                      </a:schemeClr>
                    </a:gs>
                    <a:gs pos="48000">
                      <a:schemeClr val="accent6">
                        <a:lumMod val="97000"/>
                        <a:lumOff val="3000"/>
                      </a:schemeClr>
                    </a:gs>
                    <a:gs pos="100000">
                      <a:schemeClr val="accent6">
                        <a:lumMod val="60000"/>
                        <a:lumOff val="40000"/>
                      </a:schemeClr>
                    </a:gs>
                  </a:gsLst>
                  <a:lin ang="16200000" scaled="1"/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Impact" panose="020B0806030902050204" pitchFamily="34" charset="0"/>
              </a:rPr>
              <a:t>na chuva</a:t>
            </a:r>
          </a:p>
          <a:p>
            <a:r>
              <a:rPr lang="pt-BR" sz="4400" b="1" dirty="0">
                <a:ln>
                  <a:solidFill>
                    <a:srgbClr val="FFFF00"/>
                  </a:solidFill>
                </a:ln>
                <a:gradFill flip="none" rotWithShape="1">
                  <a:gsLst>
                    <a:gs pos="0">
                      <a:schemeClr val="accent6">
                        <a:lumMod val="67000"/>
                      </a:schemeClr>
                    </a:gs>
                    <a:gs pos="48000">
                      <a:schemeClr val="accent6">
                        <a:lumMod val="97000"/>
                        <a:lumOff val="3000"/>
                      </a:schemeClr>
                    </a:gs>
                    <a:gs pos="100000">
                      <a:schemeClr val="accent6">
                        <a:lumMod val="60000"/>
                        <a:lumOff val="40000"/>
                      </a:schemeClr>
                    </a:gs>
                  </a:gsLst>
                  <a:lin ang="16200000" scaled="1"/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Impact" panose="020B0806030902050204" pitchFamily="34" charset="0"/>
              </a:rPr>
              <a:t>o tempo não pode</a:t>
            </a:r>
          </a:p>
          <a:p>
            <a:r>
              <a:rPr lang="pt-BR" sz="4400" b="1" dirty="0">
                <a:ln>
                  <a:solidFill>
                    <a:srgbClr val="FFFF00"/>
                  </a:solidFill>
                </a:ln>
                <a:gradFill flip="none" rotWithShape="1">
                  <a:gsLst>
                    <a:gs pos="0">
                      <a:schemeClr val="accent6">
                        <a:lumMod val="67000"/>
                      </a:schemeClr>
                    </a:gs>
                    <a:gs pos="48000">
                      <a:schemeClr val="accent6">
                        <a:lumMod val="97000"/>
                        <a:lumOff val="3000"/>
                      </a:schemeClr>
                    </a:gs>
                    <a:gs pos="100000">
                      <a:schemeClr val="accent6">
                        <a:lumMod val="60000"/>
                        <a:lumOff val="40000"/>
                      </a:schemeClr>
                    </a:gs>
                  </a:gsLst>
                  <a:lin ang="16200000" scaled="1"/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Impact" panose="020B0806030902050204" pitchFamily="34" charset="0"/>
              </a:rPr>
              <a:t>se defender</a:t>
            </a:r>
          </a:p>
        </p:txBody>
      </p:sp>
    </p:spTree>
    <p:extLst>
      <p:ext uri="{BB962C8B-B14F-4D97-AF65-F5344CB8AC3E}">
        <p14:creationId xmlns:p14="http://schemas.microsoft.com/office/powerpoint/2010/main" val="301739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</p:spPr>
      </p:pic>
      <p:sp>
        <p:nvSpPr>
          <p:cNvPr id="5" name="CaixaDeTexto 4"/>
          <p:cNvSpPr txBox="1"/>
          <p:nvPr/>
        </p:nvSpPr>
        <p:spPr>
          <a:xfrm>
            <a:off x="838200" y="498764"/>
            <a:ext cx="9926782" cy="4832092"/>
          </a:xfrm>
          <a:prstGeom prst="rect">
            <a:avLst/>
          </a:prstGeom>
          <a:noFill/>
        </p:spPr>
        <p:txBody>
          <a:bodyPr wrap="square" rtlCol="0">
            <a:prstTxWarp prst="textFadeUp">
              <a:avLst/>
            </a:prstTxWarp>
            <a:spAutoFit/>
          </a:bodyPr>
          <a:lstStyle/>
          <a:p>
            <a:r>
              <a:rPr lang="pt-BR" sz="4400" b="1" dirty="0">
                <a:ln>
                  <a:solidFill>
                    <a:srgbClr val="FFC000"/>
                  </a:solidFill>
                </a:ln>
                <a:gradFill flip="none" rotWithShape="1">
                  <a:gsLst>
                    <a:gs pos="0">
                      <a:schemeClr val="accent6">
                        <a:lumMod val="0"/>
                        <a:lumOff val="100000"/>
                      </a:schemeClr>
                    </a:gs>
                    <a:gs pos="35000">
                      <a:schemeClr val="accent6">
                        <a:lumMod val="0"/>
                        <a:lumOff val="100000"/>
                      </a:schemeClr>
                    </a:gs>
                    <a:gs pos="100000">
                      <a:schemeClr val="accent6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  <a:latin typeface="Impact" panose="020B0806030902050204" pitchFamily="34" charset="0"/>
              </a:rPr>
              <a:t>De que adianta</a:t>
            </a:r>
          </a:p>
          <a:p>
            <a:r>
              <a:rPr lang="pt-BR" sz="4400" b="1" dirty="0">
                <a:ln>
                  <a:solidFill>
                    <a:srgbClr val="FFC000"/>
                  </a:solidFill>
                </a:ln>
                <a:gradFill flip="none" rotWithShape="1">
                  <a:gsLst>
                    <a:gs pos="0">
                      <a:schemeClr val="accent6">
                        <a:lumMod val="0"/>
                        <a:lumOff val="100000"/>
                      </a:schemeClr>
                    </a:gs>
                    <a:gs pos="35000">
                      <a:schemeClr val="accent6">
                        <a:lumMod val="0"/>
                        <a:lumOff val="100000"/>
                      </a:schemeClr>
                    </a:gs>
                    <a:gs pos="100000">
                      <a:schemeClr val="accent6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  <a:latin typeface="Impact" panose="020B0806030902050204" pitchFamily="34" charset="0"/>
              </a:rPr>
              <a:t>chorar a falta</a:t>
            </a:r>
          </a:p>
          <a:p>
            <a:r>
              <a:rPr lang="pt-BR" sz="4400" b="1" dirty="0">
                <a:ln>
                  <a:solidFill>
                    <a:srgbClr val="FFC000"/>
                  </a:solidFill>
                </a:ln>
                <a:gradFill flip="none" rotWithShape="1">
                  <a:gsLst>
                    <a:gs pos="0">
                      <a:schemeClr val="accent6">
                        <a:lumMod val="0"/>
                        <a:lumOff val="100000"/>
                      </a:schemeClr>
                    </a:gs>
                    <a:gs pos="35000">
                      <a:schemeClr val="accent6">
                        <a:lumMod val="0"/>
                        <a:lumOff val="100000"/>
                      </a:schemeClr>
                    </a:gs>
                    <a:gs pos="100000">
                      <a:schemeClr val="accent6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  <a:latin typeface="Impact" panose="020B0806030902050204" pitchFamily="34" charset="0"/>
              </a:rPr>
              <a:t> de água</a:t>
            </a:r>
          </a:p>
          <a:p>
            <a:r>
              <a:rPr lang="pt-BR" sz="4400" b="1" dirty="0">
                <a:ln>
                  <a:solidFill>
                    <a:srgbClr val="FFC000"/>
                  </a:solidFill>
                </a:ln>
                <a:gradFill flip="none" rotWithShape="1">
                  <a:gsLst>
                    <a:gs pos="0">
                      <a:schemeClr val="accent6">
                        <a:lumMod val="0"/>
                        <a:lumOff val="100000"/>
                      </a:schemeClr>
                    </a:gs>
                    <a:gs pos="35000">
                      <a:schemeClr val="accent6">
                        <a:lumMod val="0"/>
                        <a:lumOff val="100000"/>
                      </a:schemeClr>
                    </a:gs>
                    <a:gs pos="100000">
                      <a:schemeClr val="accent6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  <a:latin typeface="Impact" panose="020B0806030902050204" pitchFamily="34" charset="0"/>
              </a:rPr>
              <a:t>se continuam</a:t>
            </a:r>
          </a:p>
          <a:p>
            <a:r>
              <a:rPr lang="pt-BR" sz="4400" b="1" dirty="0">
                <a:ln>
                  <a:solidFill>
                    <a:srgbClr val="FFC000"/>
                  </a:solidFill>
                </a:ln>
                <a:gradFill flip="none" rotWithShape="1">
                  <a:gsLst>
                    <a:gs pos="0">
                      <a:schemeClr val="accent6">
                        <a:lumMod val="0"/>
                        <a:lumOff val="100000"/>
                      </a:schemeClr>
                    </a:gs>
                    <a:gs pos="35000">
                      <a:schemeClr val="accent6">
                        <a:lumMod val="0"/>
                        <a:lumOff val="100000"/>
                      </a:schemeClr>
                    </a:gs>
                    <a:gs pos="100000">
                      <a:schemeClr val="accent6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  <a:latin typeface="Impact" panose="020B0806030902050204" pitchFamily="34" charset="0"/>
              </a:rPr>
              <a:t>cortando as</a:t>
            </a:r>
          </a:p>
          <a:p>
            <a:r>
              <a:rPr lang="pt-BR" sz="4400" b="1" dirty="0">
                <a:ln>
                  <a:solidFill>
                    <a:srgbClr val="FFC000"/>
                  </a:solidFill>
                </a:ln>
                <a:gradFill flip="none" rotWithShape="1">
                  <a:gsLst>
                    <a:gs pos="0">
                      <a:schemeClr val="accent6">
                        <a:lumMod val="0"/>
                        <a:lumOff val="100000"/>
                      </a:schemeClr>
                    </a:gs>
                    <a:gs pos="35000">
                      <a:schemeClr val="accent6">
                        <a:lumMod val="0"/>
                        <a:lumOff val="100000"/>
                      </a:schemeClr>
                    </a:gs>
                    <a:gs pos="100000">
                      <a:schemeClr val="accent6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  <a:latin typeface="Impact" panose="020B0806030902050204" pitchFamily="34" charset="0"/>
              </a:rPr>
              <a:t>matas protetoras</a:t>
            </a:r>
          </a:p>
          <a:p>
            <a:r>
              <a:rPr lang="pt-BR" sz="4400" b="1" dirty="0">
                <a:ln>
                  <a:solidFill>
                    <a:srgbClr val="FFC000"/>
                  </a:solidFill>
                </a:ln>
                <a:gradFill flip="none" rotWithShape="1">
                  <a:gsLst>
                    <a:gs pos="0">
                      <a:schemeClr val="accent6">
                        <a:lumMod val="0"/>
                        <a:lumOff val="100000"/>
                      </a:schemeClr>
                    </a:gs>
                    <a:gs pos="35000">
                      <a:schemeClr val="accent6">
                        <a:lumMod val="0"/>
                        <a:lumOff val="100000"/>
                      </a:schemeClr>
                    </a:gs>
                    <a:gs pos="100000">
                      <a:schemeClr val="accent6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latin typeface="Impact" panose="020B0806030902050204" pitchFamily="34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627503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54982"/>
          </a:xfrm>
        </p:spPr>
      </p:pic>
      <p:sp>
        <p:nvSpPr>
          <p:cNvPr id="5" name="CaixaDeTexto 4"/>
          <p:cNvSpPr txBox="1"/>
          <p:nvPr/>
        </p:nvSpPr>
        <p:spPr>
          <a:xfrm>
            <a:off x="692727" y="762000"/>
            <a:ext cx="9227128" cy="3785652"/>
          </a:xfrm>
          <a:prstGeom prst="rect">
            <a:avLst/>
          </a:prstGeom>
          <a:noFill/>
        </p:spPr>
        <p:txBody>
          <a:bodyPr wrap="square" rtlCol="0">
            <a:prstTxWarp prst="textFadeUp">
              <a:avLst/>
            </a:prstTxWarp>
            <a:spAutoFit/>
          </a:bodyPr>
          <a:lstStyle/>
          <a:p>
            <a:r>
              <a:rPr lang="pt-BR" sz="4000" b="1" dirty="0">
                <a:ln>
                  <a:solidFill>
                    <a:srgbClr val="FFC000"/>
                  </a:solidFill>
                </a:ln>
                <a:gradFill flip="none" rotWithShape="1">
                  <a:gsLst>
                    <a:gs pos="0">
                      <a:schemeClr val="accent4">
                        <a:lumMod val="67000"/>
                      </a:schemeClr>
                    </a:gs>
                    <a:gs pos="48000">
                      <a:schemeClr val="accent4">
                        <a:lumMod val="97000"/>
                        <a:lumOff val="3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16200000" scaled="1"/>
                  <a:tileRect/>
                </a:gra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 que adianta</a:t>
            </a:r>
          </a:p>
          <a:p>
            <a:r>
              <a:rPr lang="pt-BR" sz="4000" b="1" dirty="0">
                <a:ln>
                  <a:solidFill>
                    <a:srgbClr val="FFC000"/>
                  </a:solidFill>
                </a:ln>
                <a:gradFill flip="none" rotWithShape="1">
                  <a:gsLst>
                    <a:gs pos="0">
                      <a:schemeClr val="accent4">
                        <a:lumMod val="67000"/>
                      </a:schemeClr>
                    </a:gs>
                    <a:gs pos="48000">
                      <a:schemeClr val="accent4">
                        <a:lumMod val="97000"/>
                        <a:lumOff val="3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16200000" scaled="1"/>
                  <a:tileRect/>
                </a:gra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economizar</a:t>
            </a:r>
          </a:p>
          <a:p>
            <a:r>
              <a:rPr lang="pt-BR" sz="4000" b="1" dirty="0">
                <a:ln>
                  <a:solidFill>
                    <a:srgbClr val="FFC000"/>
                  </a:solidFill>
                </a:ln>
                <a:gradFill flip="none" rotWithShape="1">
                  <a:gsLst>
                    <a:gs pos="0">
                      <a:schemeClr val="accent4">
                        <a:lumMod val="67000"/>
                      </a:schemeClr>
                    </a:gs>
                    <a:gs pos="48000">
                      <a:schemeClr val="accent4">
                        <a:lumMod val="97000"/>
                        <a:lumOff val="3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16200000" scaled="1"/>
                  <a:tileRect/>
                </a:gra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água se os</a:t>
            </a:r>
          </a:p>
          <a:p>
            <a:r>
              <a:rPr lang="pt-BR" sz="4000" b="1" dirty="0">
                <a:ln>
                  <a:solidFill>
                    <a:srgbClr val="FFC000"/>
                  </a:solidFill>
                </a:ln>
                <a:gradFill flip="none" rotWithShape="1">
                  <a:gsLst>
                    <a:gs pos="0">
                      <a:schemeClr val="accent4">
                        <a:lumMod val="67000"/>
                      </a:schemeClr>
                    </a:gs>
                    <a:gs pos="48000">
                      <a:schemeClr val="accent4">
                        <a:lumMod val="97000"/>
                        <a:lumOff val="3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16200000" scaled="1"/>
                  <a:tileRect/>
                </a:gra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governantes</a:t>
            </a:r>
          </a:p>
          <a:p>
            <a:r>
              <a:rPr lang="pt-BR" sz="4000" b="1" dirty="0">
                <a:ln>
                  <a:solidFill>
                    <a:srgbClr val="FFC000"/>
                  </a:solidFill>
                </a:ln>
                <a:gradFill flip="none" rotWithShape="1">
                  <a:gsLst>
                    <a:gs pos="0">
                      <a:schemeClr val="accent4">
                        <a:lumMod val="67000"/>
                      </a:schemeClr>
                    </a:gs>
                    <a:gs pos="48000">
                      <a:schemeClr val="accent4">
                        <a:lumMod val="97000"/>
                        <a:lumOff val="3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16200000" scaled="1"/>
                  <a:tileRect/>
                </a:gra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não tomarem</a:t>
            </a:r>
          </a:p>
          <a:p>
            <a:r>
              <a:rPr lang="pt-BR" sz="4000" b="1" dirty="0">
                <a:ln>
                  <a:solidFill>
                    <a:srgbClr val="FFC000"/>
                  </a:solidFill>
                </a:ln>
                <a:gradFill flip="none" rotWithShape="1">
                  <a:gsLst>
                    <a:gs pos="0">
                      <a:schemeClr val="accent4">
                        <a:lumMod val="67000"/>
                      </a:schemeClr>
                    </a:gs>
                    <a:gs pos="48000">
                      <a:schemeClr val="accent4">
                        <a:lumMod val="97000"/>
                        <a:lumOff val="3000"/>
                      </a:schemeClr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16200000" scaled="1"/>
                  <a:tileRect/>
                </a:gra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providências</a:t>
            </a:r>
          </a:p>
        </p:txBody>
      </p:sp>
    </p:spTree>
    <p:extLst>
      <p:ext uri="{BB962C8B-B14F-4D97-AF65-F5344CB8AC3E}">
        <p14:creationId xmlns:p14="http://schemas.microsoft.com/office/powerpoint/2010/main" val="1563289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7999"/>
          </a:xfrm>
        </p:spPr>
      </p:pic>
      <p:sp>
        <p:nvSpPr>
          <p:cNvPr id="5" name="CaixaDeTexto 4"/>
          <p:cNvSpPr txBox="1"/>
          <p:nvPr/>
        </p:nvSpPr>
        <p:spPr>
          <a:xfrm>
            <a:off x="838200" y="720436"/>
            <a:ext cx="10051473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ln>
                  <a:solidFill>
                    <a:srgbClr val="00B050"/>
                  </a:solidFill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De que adianta</a:t>
            </a:r>
          </a:p>
          <a:p>
            <a:r>
              <a:rPr lang="pt-BR" sz="4400" b="1" dirty="0">
                <a:ln>
                  <a:solidFill>
                    <a:srgbClr val="00B050"/>
                  </a:solidFill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reclamar</a:t>
            </a:r>
          </a:p>
          <a:p>
            <a:r>
              <a:rPr lang="pt-BR" sz="4400" b="1" dirty="0">
                <a:ln>
                  <a:solidFill>
                    <a:srgbClr val="00B050"/>
                  </a:solidFill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se tiram</a:t>
            </a:r>
          </a:p>
          <a:p>
            <a:r>
              <a:rPr lang="pt-BR" sz="4400" b="1" dirty="0">
                <a:ln>
                  <a:solidFill>
                    <a:srgbClr val="00B050"/>
                  </a:solidFill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tudo sem </a:t>
            </a:r>
          </a:p>
          <a:p>
            <a:r>
              <a:rPr lang="pt-BR" sz="4400" b="1" dirty="0">
                <a:ln>
                  <a:solidFill>
                    <a:srgbClr val="00B050"/>
                  </a:solidFill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nada dar </a:t>
            </a:r>
          </a:p>
          <a:p>
            <a:r>
              <a:rPr lang="pt-BR" sz="4400" b="1" dirty="0">
                <a:ln>
                  <a:solidFill>
                    <a:srgbClr val="00B050"/>
                  </a:solidFill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em troca</a:t>
            </a:r>
          </a:p>
        </p:txBody>
      </p:sp>
    </p:spTree>
    <p:extLst>
      <p:ext uri="{BB962C8B-B14F-4D97-AF65-F5344CB8AC3E}">
        <p14:creationId xmlns:p14="http://schemas.microsoft.com/office/powerpoint/2010/main" val="303983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1149927" y="955964"/>
            <a:ext cx="996141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ln>
                  <a:solidFill>
                    <a:srgbClr val="00B0F0"/>
                  </a:solidFill>
                </a:ln>
                <a:gradFill flip="none" rotWithShape="1"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De que adianta</a:t>
            </a:r>
          </a:p>
          <a:p>
            <a:r>
              <a:rPr lang="pt-BR" sz="4400" b="1" dirty="0">
                <a:ln>
                  <a:solidFill>
                    <a:srgbClr val="00B0F0"/>
                  </a:solidFill>
                </a:ln>
                <a:gradFill flip="none" rotWithShape="1"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dar desculpas</a:t>
            </a:r>
          </a:p>
          <a:p>
            <a:r>
              <a:rPr lang="pt-BR" sz="4400" b="1" dirty="0">
                <a:ln>
                  <a:solidFill>
                    <a:srgbClr val="00B0F0"/>
                  </a:solidFill>
                </a:ln>
                <a:gradFill flip="none" rotWithShape="1"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para a população</a:t>
            </a:r>
          </a:p>
          <a:p>
            <a:r>
              <a:rPr lang="pt-BR" sz="4400" b="1" dirty="0">
                <a:ln>
                  <a:solidFill>
                    <a:srgbClr val="00B0F0"/>
                  </a:solidFill>
                </a:ln>
                <a:gradFill flip="none" rotWithShape="1"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se nada fazerem</a:t>
            </a:r>
          </a:p>
          <a:p>
            <a:r>
              <a:rPr lang="pt-BR" sz="4400" b="1" dirty="0">
                <a:ln>
                  <a:solidFill>
                    <a:srgbClr val="00B0F0"/>
                  </a:solidFill>
                </a:ln>
                <a:gradFill flip="none" rotWithShape="1"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 ficar </a:t>
            </a:r>
            <a:r>
              <a:rPr lang="pt-BR" sz="4400" b="1" dirty="0" smtClean="0">
                <a:ln>
                  <a:solidFill>
                    <a:srgbClr val="00B0F0"/>
                  </a:solidFill>
                </a:ln>
                <a:gradFill flip="none" rotWithShape="1"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pt-BR" sz="4400" b="1" dirty="0" smtClean="0">
                <a:ln>
                  <a:solidFill>
                    <a:srgbClr val="00B0F0"/>
                  </a:solidFill>
                </a:ln>
                <a:gradFill flip="none" rotWithShape="1"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só</a:t>
            </a:r>
            <a:endParaRPr lang="pt-BR" sz="4400" b="1" dirty="0">
              <a:ln>
                <a:solidFill>
                  <a:srgbClr val="00B0F0"/>
                </a:solidFill>
              </a:ln>
              <a:gradFill flip="none" rotWithShape="1">
                <a:gsLst>
                  <a:gs pos="0">
                    <a:schemeClr val="accent5">
                      <a:lumMod val="0"/>
                      <a:lumOff val="100000"/>
                    </a:schemeClr>
                  </a:gs>
                  <a:gs pos="35000">
                    <a:schemeClr val="accent5">
                      <a:lumMod val="0"/>
                      <a:lumOff val="100000"/>
                    </a:schemeClr>
                  </a:gs>
                  <a:gs pos="100000">
                    <a:schemeClr val="accent5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pt-BR" sz="4400" b="1" dirty="0">
                <a:ln>
                  <a:solidFill>
                    <a:srgbClr val="00B0F0"/>
                  </a:solidFill>
                </a:ln>
                <a:gradFill flip="none" rotWithShape="1"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esperando...</a:t>
            </a:r>
          </a:p>
        </p:txBody>
      </p:sp>
    </p:spTree>
    <p:extLst>
      <p:ext uri="{BB962C8B-B14F-4D97-AF65-F5344CB8AC3E}">
        <p14:creationId xmlns:p14="http://schemas.microsoft.com/office/powerpoint/2010/main" val="3169173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</p:spPr>
      </p:pic>
      <p:sp>
        <p:nvSpPr>
          <p:cNvPr id="5" name="CaixaDeTexto 4"/>
          <p:cNvSpPr txBox="1"/>
          <p:nvPr/>
        </p:nvSpPr>
        <p:spPr>
          <a:xfrm>
            <a:off x="838200" y="365125"/>
            <a:ext cx="102108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ln>
                  <a:solidFill>
                    <a:srgbClr val="FFFF00"/>
                  </a:solidFill>
                </a:ln>
                <a:gradFill flip="none" rotWithShape="1">
                  <a:gsLst>
                    <a:gs pos="0">
                      <a:schemeClr val="accent6">
                        <a:lumMod val="67000"/>
                      </a:schemeClr>
                    </a:gs>
                    <a:gs pos="48000">
                      <a:schemeClr val="accent6">
                        <a:lumMod val="97000"/>
                        <a:lumOff val="3000"/>
                      </a:schemeClr>
                    </a:gs>
                    <a:gs pos="100000">
                      <a:schemeClr val="accent6">
                        <a:lumMod val="60000"/>
                        <a:lumOff val="40000"/>
                      </a:schemeClr>
                    </a:gs>
                  </a:gsLst>
                  <a:lin ang="16200000" scaled="1"/>
                  <a:tileRect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De que adianta</a:t>
            </a:r>
          </a:p>
          <a:p>
            <a:r>
              <a:rPr lang="pt-BR" sz="4400" b="1" dirty="0">
                <a:ln>
                  <a:solidFill>
                    <a:srgbClr val="FFFF00"/>
                  </a:solidFill>
                </a:ln>
                <a:gradFill flip="none" rotWithShape="1">
                  <a:gsLst>
                    <a:gs pos="0">
                      <a:schemeClr val="accent6">
                        <a:lumMod val="67000"/>
                      </a:schemeClr>
                    </a:gs>
                    <a:gs pos="48000">
                      <a:schemeClr val="accent6">
                        <a:lumMod val="97000"/>
                        <a:lumOff val="3000"/>
                      </a:schemeClr>
                    </a:gs>
                    <a:gs pos="100000">
                      <a:schemeClr val="accent6">
                        <a:lumMod val="60000"/>
                        <a:lumOff val="40000"/>
                      </a:schemeClr>
                    </a:gs>
                  </a:gsLst>
                  <a:lin ang="16200000" scaled="1"/>
                  <a:tileRect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lamentar</a:t>
            </a:r>
          </a:p>
          <a:p>
            <a:r>
              <a:rPr lang="pt-BR" sz="4400" b="1" dirty="0">
                <a:ln>
                  <a:solidFill>
                    <a:srgbClr val="FFFF00"/>
                  </a:solidFill>
                </a:ln>
                <a:gradFill flip="none" rotWithShape="1">
                  <a:gsLst>
                    <a:gs pos="0">
                      <a:schemeClr val="accent6">
                        <a:lumMod val="67000"/>
                      </a:schemeClr>
                    </a:gs>
                    <a:gs pos="48000">
                      <a:schemeClr val="accent6">
                        <a:lumMod val="97000"/>
                        <a:lumOff val="3000"/>
                      </a:schemeClr>
                    </a:gs>
                    <a:gs pos="100000">
                      <a:schemeClr val="accent6">
                        <a:lumMod val="60000"/>
                        <a:lumOff val="40000"/>
                      </a:schemeClr>
                    </a:gs>
                  </a:gsLst>
                  <a:lin ang="16200000" scaled="1"/>
                  <a:tileRect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se as leis</a:t>
            </a:r>
          </a:p>
          <a:p>
            <a:r>
              <a:rPr lang="pt-BR" sz="4400" b="1" dirty="0">
                <a:ln>
                  <a:solidFill>
                    <a:srgbClr val="FFFF00"/>
                  </a:solidFill>
                </a:ln>
                <a:gradFill flip="none" rotWithShape="1">
                  <a:gsLst>
                    <a:gs pos="0">
                      <a:schemeClr val="accent6">
                        <a:lumMod val="67000"/>
                      </a:schemeClr>
                    </a:gs>
                    <a:gs pos="48000">
                      <a:schemeClr val="accent6">
                        <a:lumMod val="97000"/>
                        <a:lumOff val="3000"/>
                      </a:schemeClr>
                    </a:gs>
                    <a:gs pos="100000">
                      <a:schemeClr val="accent6">
                        <a:lumMod val="60000"/>
                        <a:lumOff val="40000"/>
                      </a:schemeClr>
                    </a:gs>
                  </a:gsLst>
                  <a:lin ang="16200000" scaled="1"/>
                  <a:tileRect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são tão frágeis</a:t>
            </a:r>
          </a:p>
          <a:p>
            <a:r>
              <a:rPr lang="pt-BR" sz="4400" b="1" dirty="0">
                <a:ln>
                  <a:solidFill>
                    <a:srgbClr val="FFFF00"/>
                  </a:solidFill>
                </a:ln>
                <a:gradFill flip="none" rotWithShape="1">
                  <a:gsLst>
                    <a:gs pos="0">
                      <a:schemeClr val="accent6">
                        <a:lumMod val="67000"/>
                      </a:schemeClr>
                    </a:gs>
                    <a:gs pos="48000">
                      <a:schemeClr val="accent6">
                        <a:lumMod val="97000"/>
                        <a:lumOff val="3000"/>
                      </a:schemeClr>
                    </a:gs>
                    <a:gs pos="100000">
                      <a:schemeClr val="accent6">
                        <a:lumMod val="60000"/>
                        <a:lumOff val="40000"/>
                      </a:schemeClr>
                    </a:gs>
                  </a:gsLst>
                  <a:lin ang="16200000" scaled="1"/>
                  <a:tileRect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não pune</a:t>
            </a:r>
          </a:p>
          <a:p>
            <a:r>
              <a:rPr lang="pt-BR" sz="4400" b="1" dirty="0">
                <a:ln>
                  <a:solidFill>
                    <a:srgbClr val="FFFF00"/>
                  </a:solidFill>
                </a:ln>
                <a:gradFill flip="none" rotWithShape="1">
                  <a:gsLst>
                    <a:gs pos="0">
                      <a:schemeClr val="accent6">
                        <a:lumMod val="67000"/>
                      </a:schemeClr>
                    </a:gs>
                    <a:gs pos="48000">
                      <a:schemeClr val="accent6">
                        <a:lumMod val="97000"/>
                        <a:lumOff val="3000"/>
                      </a:schemeClr>
                    </a:gs>
                    <a:gs pos="100000">
                      <a:schemeClr val="accent6">
                        <a:lumMod val="60000"/>
                        <a:lumOff val="40000"/>
                      </a:schemeClr>
                    </a:gs>
                  </a:gsLst>
                  <a:lin ang="16200000" scaled="1"/>
                  <a:tileRect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quem desmata</a:t>
            </a:r>
          </a:p>
        </p:txBody>
      </p:sp>
    </p:spTree>
    <p:extLst>
      <p:ext uri="{BB962C8B-B14F-4D97-AF65-F5344CB8AC3E}">
        <p14:creationId xmlns:p14="http://schemas.microsoft.com/office/powerpoint/2010/main" val="2791856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498764" y="512618"/>
            <a:ext cx="1032163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ln>
                  <a:solidFill>
                    <a:srgbClr val="0070C0"/>
                  </a:solidFill>
                </a:ln>
                <a:gradFill flip="none" rotWithShape="1">
                  <a:gsLst>
                    <a:gs pos="0">
                      <a:schemeClr val="accent6">
                        <a:lumMod val="0"/>
                        <a:lumOff val="100000"/>
                      </a:schemeClr>
                    </a:gs>
                    <a:gs pos="35000">
                      <a:schemeClr val="accent6">
                        <a:lumMod val="0"/>
                        <a:lumOff val="100000"/>
                      </a:schemeClr>
                    </a:gs>
                    <a:gs pos="100000">
                      <a:schemeClr val="accent6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Impact" panose="020B0806030902050204" pitchFamily="34" charset="0"/>
              </a:rPr>
              <a:t>De que adianta</a:t>
            </a:r>
          </a:p>
          <a:p>
            <a:r>
              <a:rPr lang="pt-BR" sz="4400" b="1" dirty="0">
                <a:ln>
                  <a:solidFill>
                    <a:srgbClr val="0070C0"/>
                  </a:solidFill>
                </a:ln>
                <a:gradFill flip="none" rotWithShape="1">
                  <a:gsLst>
                    <a:gs pos="0">
                      <a:schemeClr val="accent6">
                        <a:lumMod val="0"/>
                        <a:lumOff val="100000"/>
                      </a:schemeClr>
                    </a:gs>
                    <a:gs pos="35000">
                      <a:schemeClr val="accent6">
                        <a:lumMod val="0"/>
                        <a:lumOff val="100000"/>
                      </a:schemeClr>
                    </a:gs>
                    <a:gs pos="100000">
                      <a:schemeClr val="accent6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Impact" panose="020B0806030902050204" pitchFamily="34" charset="0"/>
              </a:rPr>
              <a:t>culpar a chuva</a:t>
            </a:r>
          </a:p>
          <a:p>
            <a:r>
              <a:rPr lang="pt-BR" sz="4400" b="1" dirty="0">
                <a:ln>
                  <a:solidFill>
                    <a:srgbClr val="0070C0"/>
                  </a:solidFill>
                </a:ln>
                <a:gradFill flip="none" rotWithShape="1">
                  <a:gsLst>
                    <a:gs pos="0">
                      <a:schemeClr val="accent6">
                        <a:lumMod val="0"/>
                        <a:lumOff val="100000"/>
                      </a:schemeClr>
                    </a:gs>
                    <a:gs pos="35000">
                      <a:schemeClr val="accent6">
                        <a:lumMod val="0"/>
                        <a:lumOff val="100000"/>
                      </a:schemeClr>
                    </a:gs>
                    <a:gs pos="100000">
                      <a:schemeClr val="accent6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Impact" panose="020B0806030902050204" pitchFamily="34" charset="0"/>
              </a:rPr>
              <a:t>ela vem, escorre</a:t>
            </a:r>
          </a:p>
          <a:p>
            <a:r>
              <a:rPr lang="pt-BR" sz="4400" b="1" dirty="0">
                <a:ln>
                  <a:solidFill>
                    <a:srgbClr val="0070C0"/>
                  </a:solidFill>
                </a:ln>
                <a:gradFill flip="none" rotWithShape="1">
                  <a:gsLst>
                    <a:gs pos="0">
                      <a:schemeClr val="accent6">
                        <a:lumMod val="0"/>
                        <a:lumOff val="100000"/>
                      </a:schemeClr>
                    </a:gs>
                    <a:gs pos="35000">
                      <a:schemeClr val="accent6">
                        <a:lumMod val="0"/>
                        <a:lumOff val="100000"/>
                      </a:schemeClr>
                    </a:gs>
                    <a:gs pos="100000">
                      <a:schemeClr val="accent6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Impact" panose="020B0806030902050204" pitchFamily="34" charset="0"/>
              </a:rPr>
              <a:t>vai embora</a:t>
            </a:r>
          </a:p>
          <a:p>
            <a:r>
              <a:rPr lang="pt-BR" sz="4400" b="1" dirty="0">
                <a:ln>
                  <a:solidFill>
                    <a:srgbClr val="0070C0"/>
                  </a:solidFill>
                </a:ln>
                <a:gradFill flip="none" rotWithShape="1">
                  <a:gsLst>
                    <a:gs pos="0">
                      <a:schemeClr val="accent6">
                        <a:lumMod val="0"/>
                        <a:lumOff val="100000"/>
                      </a:schemeClr>
                    </a:gs>
                    <a:gs pos="35000">
                      <a:schemeClr val="accent6">
                        <a:lumMod val="0"/>
                        <a:lumOff val="100000"/>
                      </a:schemeClr>
                    </a:gs>
                    <a:gs pos="100000">
                      <a:schemeClr val="accent6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Impact" panose="020B0806030902050204" pitchFamily="34" charset="0"/>
              </a:rPr>
              <a:t>e ainda causa</a:t>
            </a:r>
          </a:p>
          <a:p>
            <a:r>
              <a:rPr lang="pt-BR" sz="4400" b="1" dirty="0">
                <a:ln>
                  <a:solidFill>
                    <a:srgbClr val="0070C0"/>
                  </a:solidFill>
                </a:ln>
                <a:gradFill flip="none" rotWithShape="1">
                  <a:gsLst>
                    <a:gs pos="0">
                      <a:schemeClr val="accent6">
                        <a:lumMod val="0"/>
                        <a:lumOff val="100000"/>
                      </a:schemeClr>
                    </a:gs>
                    <a:gs pos="35000">
                      <a:schemeClr val="accent6">
                        <a:lumMod val="0"/>
                        <a:lumOff val="100000"/>
                      </a:schemeClr>
                    </a:gs>
                    <a:gs pos="100000">
                      <a:schemeClr val="accent6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Impact" panose="020B0806030902050204" pitchFamily="34" charset="0"/>
              </a:rPr>
              <a:t>grande erosão</a:t>
            </a:r>
          </a:p>
        </p:txBody>
      </p:sp>
    </p:spTree>
    <p:extLst>
      <p:ext uri="{BB962C8B-B14F-4D97-AF65-F5344CB8AC3E}">
        <p14:creationId xmlns:p14="http://schemas.microsoft.com/office/powerpoint/2010/main" val="3818713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</p:spPr>
      </p:pic>
      <p:sp>
        <p:nvSpPr>
          <p:cNvPr id="5" name="CaixaDeTexto 4"/>
          <p:cNvSpPr txBox="1"/>
          <p:nvPr/>
        </p:nvSpPr>
        <p:spPr>
          <a:xfrm>
            <a:off x="1330036" y="706582"/>
            <a:ext cx="989214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>
                  <a:solidFill>
                    <a:srgbClr val="00B050"/>
                  </a:solidFill>
                </a:ln>
                <a:gradFill flip="none" rotWithShape="1"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Impact" panose="020B0806030902050204" pitchFamily="34" charset="0"/>
              </a:rPr>
              <a:t>De que adianta</a:t>
            </a:r>
          </a:p>
          <a:p>
            <a:r>
              <a:rPr lang="pt-BR" sz="4000" b="1" dirty="0">
                <a:ln>
                  <a:solidFill>
                    <a:srgbClr val="00B050"/>
                  </a:solidFill>
                </a:ln>
                <a:gradFill flip="none" rotWithShape="1"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Impact" panose="020B0806030902050204" pitchFamily="34" charset="0"/>
              </a:rPr>
              <a:t>lamentar</a:t>
            </a:r>
          </a:p>
          <a:p>
            <a:r>
              <a:rPr lang="pt-BR" sz="4000" b="1" dirty="0">
                <a:ln>
                  <a:solidFill>
                    <a:srgbClr val="00B050"/>
                  </a:solidFill>
                </a:ln>
                <a:gradFill flip="none" rotWithShape="1"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Impact" panose="020B0806030902050204" pitchFamily="34" charset="0"/>
              </a:rPr>
              <a:t>se não aproveitam</a:t>
            </a:r>
          </a:p>
          <a:p>
            <a:r>
              <a:rPr lang="pt-BR" sz="4000" b="1" dirty="0">
                <a:ln>
                  <a:solidFill>
                    <a:srgbClr val="00B050"/>
                  </a:solidFill>
                </a:ln>
                <a:gradFill flip="none" rotWithShape="1"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Impact" panose="020B0806030902050204" pitchFamily="34" charset="0"/>
              </a:rPr>
              <a:t>o pão que vem</a:t>
            </a:r>
          </a:p>
          <a:p>
            <a:r>
              <a:rPr lang="pt-BR" sz="4000" b="1" dirty="0">
                <a:ln>
                  <a:solidFill>
                    <a:srgbClr val="00B050"/>
                  </a:solidFill>
                </a:ln>
                <a:gradFill flip="none" rotWithShape="1"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Impact" panose="020B0806030902050204" pitchFamily="34" charset="0"/>
              </a:rPr>
              <a:t>do céu, nas nascentes</a:t>
            </a:r>
          </a:p>
          <a:p>
            <a:r>
              <a:rPr lang="pt-BR" sz="4000" b="1" dirty="0">
                <a:ln>
                  <a:solidFill>
                    <a:srgbClr val="00B050"/>
                  </a:solidFill>
                </a:ln>
                <a:gradFill flip="none" rotWithShape="1"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Impact" panose="020B0806030902050204" pitchFamily="34" charset="0"/>
              </a:rPr>
              <a:t>nos rios</a:t>
            </a:r>
          </a:p>
        </p:txBody>
      </p:sp>
    </p:spTree>
    <p:extLst>
      <p:ext uri="{BB962C8B-B14F-4D97-AF65-F5344CB8AC3E}">
        <p14:creationId xmlns:p14="http://schemas.microsoft.com/office/powerpoint/2010/main" val="2359853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678873" y="540327"/>
            <a:ext cx="10487891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u="sng" dirty="0"/>
              <a:t>Sem arvores</a:t>
            </a:r>
            <a:endParaRPr lang="pt-BR" b="1" dirty="0"/>
          </a:p>
          <a:p>
            <a:r>
              <a:rPr lang="pt-BR" b="1" u="sng" dirty="0"/>
              <a:t> </a:t>
            </a:r>
            <a:r>
              <a:rPr lang="pt-BR" sz="4400" b="1" dirty="0" smtClean="0">
                <a:ln>
                  <a:solidFill>
                    <a:srgbClr val="FFFF00"/>
                  </a:solidFill>
                </a:ln>
                <a:gradFill flip="none" rotWithShape="1">
                  <a:gsLst>
                    <a:gs pos="0">
                      <a:schemeClr val="accent4">
                        <a:lumMod val="40000"/>
                        <a:lumOff val="60000"/>
                      </a:schemeClr>
                    </a:gs>
                    <a:gs pos="46000">
                      <a:schemeClr val="accent4">
                        <a:lumMod val="95000"/>
                        <a:lumOff val="5000"/>
                      </a:schemeClr>
                    </a:gs>
                    <a:gs pos="100000">
                      <a:schemeClr val="accent4">
                        <a:lumMod val="60000"/>
                      </a:schemeClr>
                    </a:gs>
                  </a:gsLst>
                  <a:path path="circle">
                    <a:fillToRect l="50000" t="130000" r="50000" b="-3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Impact" panose="020B0806030902050204" pitchFamily="34" charset="0"/>
              </a:rPr>
              <a:t>Para </a:t>
            </a:r>
            <a:r>
              <a:rPr lang="pt-BR" sz="4400" b="1" dirty="0">
                <a:ln>
                  <a:solidFill>
                    <a:srgbClr val="FFFF00"/>
                  </a:solidFill>
                </a:ln>
                <a:gradFill flip="none" rotWithShape="1">
                  <a:gsLst>
                    <a:gs pos="0">
                      <a:schemeClr val="accent4">
                        <a:lumMod val="40000"/>
                        <a:lumOff val="60000"/>
                      </a:schemeClr>
                    </a:gs>
                    <a:gs pos="46000">
                      <a:schemeClr val="accent4">
                        <a:lumMod val="95000"/>
                        <a:lumOff val="5000"/>
                      </a:schemeClr>
                    </a:gs>
                    <a:gs pos="100000">
                      <a:schemeClr val="accent4">
                        <a:lumMod val="60000"/>
                      </a:schemeClr>
                    </a:gs>
                  </a:gsLst>
                  <a:path path="circle">
                    <a:fillToRect l="50000" t="130000" r="50000" b="-3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Impact" panose="020B0806030902050204" pitchFamily="34" charset="0"/>
              </a:rPr>
              <a:t>segurar</a:t>
            </a:r>
          </a:p>
          <a:p>
            <a:r>
              <a:rPr lang="pt-BR" sz="4400" b="1" dirty="0">
                <a:ln>
                  <a:solidFill>
                    <a:srgbClr val="FFFF00"/>
                  </a:solidFill>
                </a:ln>
                <a:gradFill flip="none" rotWithShape="1">
                  <a:gsLst>
                    <a:gs pos="0">
                      <a:schemeClr val="accent4">
                        <a:lumMod val="40000"/>
                        <a:lumOff val="60000"/>
                      </a:schemeClr>
                    </a:gs>
                    <a:gs pos="46000">
                      <a:schemeClr val="accent4">
                        <a:lumMod val="95000"/>
                        <a:lumOff val="5000"/>
                      </a:schemeClr>
                    </a:gs>
                    <a:gs pos="100000">
                      <a:schemeClr val="accent4">
                        <a:lumMod val="60000"/>
                      </a:schemeClr>
                    </a:gs>
                  </a:gsLst>
                  <a:path path="circle">
                    <a:fillToRect l="50000" t="130000" r="50000" b="-3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Impact" panose="020B0806030902050204" pitchFamily="34" charset="0"/>
              </a:rPr>
              <a:t>a </a:t>
            </a:r>
            <a:r>
              <a:rPr lang="pt-BR" sz="4400" b="1" dirty="0" smtClean="0">
                <a:ln>
                  <a:solidFill>
                    <a:srgbClr val="FFFF00"/>
                  </a:solidFill>
                </a:ln>
                <a:gradFill flip="none" rotWithShape="1">
                  <a:gsLst>
                    <a:gs pos="0">
                      <a:schemeClr val="accent4">
                        <a:lumMod val="40000"/>
                        <a:lumOff val="60000"/>
                      </a:schemeClr>
                    </a:gs>
                    <a:gs pos="46000">
                      <a:schemeClr val="accent4">
                        <a:lumMod val="95000"/>
                        <a:lumOff val="5000"/>
                      </a:schemeClr>
                    </a:gs>
                    <a:gs pos="100000">
                      <a:schemeClr val="accent4">
                        <a:lumMod val="60000"/>
                      </a:schemeClr>
                    </a:gs>
                  </a:gsLst>
                  <a:path path="circle">
                    <a:fillToRect l="50000" t="130000" r="50000" b="-3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Impact" panose="020B0806030902050204" pitchFamily="34" charset="0"/>
              </a:rPr>
              <a:t>água </a:t>
            </a:r>
            <a:r>
              <a:rPr lang="pt-BR" sz="4400" b="1" dirty="0">
                <a:ln>
                  <a:solidFill>
                    <a:srgbClr val="FFFF00"/>
                  </a:solidFill>
                </a:ln>
                <a:gradFill flip="none" rotWithShape="1">
                  <a:gsLst>
                    <a:gs pos="0">
                      <a:schemeClr val="accent4">
                        <a:lumMod val="40000"/>
                        <a:lumOff val="60000"/>
                      </a:schemeClr>
                    </a:gs>
                    <a:gs pos="46000">
                      <a:schemeClr val="accent4">
                        <a:lumMod val="95000"/>
                        <a:lumOff val="5000"/>
                      </a:schemeClr>
                    </a:gs>
                    <a:gs pos="100000">
                      <a:schemeClr val="accent4">
                        <a:lumMod val="60000"/>
                      </a:schemeClr>
                    </a:gs>
                  </a:gsLst>
                  <a:path path="circle">
                    <a:fillToRect l="50000" t="130000" r="50000" b="-3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Impact" panose="020B0806030902050204" pitchFamily="34" charset="0"/>
              </a:rPr>
              <a:t>das chuvas</a:t>
            </a:r>
          </a:p>
          <a:p>
            <a:r>
              <a:rPr lang="pt-BR" sz="4400" b="1" dirty="0">
                <a:ln>
                  <a:solidFill>
                    <a:srgbClr val="FFFF00"/>
                  </a:solidFill>
                </a:ln>
                <a:gradFill flip="none" rotWithShape="1">
                  <a:gsLst>
                    <a:gs pos="0">
                      <a:schemeClr val="accent4">
                        <a:lumMod val="40000"/>
                        <a:lumOff val="60000"/>
                      </a:schemeClr>
                    </a:gs>
                    <a:gs pos="46000">
                      <a:schemeClr val="accent4">
                        <a:lumMod val="95000"/>
                        <a:lumOff val="5000"/>
                      </a:schemeClr>
                    </a:gs>
                    <a:gs pos="100000">
                      <a:schemeClr val="accent4">
                        <a:lumMod val="60000"/>
                      </a:schemeClr>
                    </a:gs>
                  </a:gsLst>
                  <a:path path="circle">
                    <a:fillToRect l="50000" t="130000" r="50000" b="-3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Impact" panose="020B0806030902050204" pitchFamily="34" charset="0"/>
              </a:rPr>
              <a:t>de nada adianta,</a:t>
            </a:r>
          </a:p>
          <a:p>
            <a:r>
              <a:rPr lang="pt-BR" sz="4400" b="1" dirty="0">
                <a:ln>
                  <a:solidFill>
                    <a:srgbClr val="FFFF00"/>
                  </a:solidFill>
                </a:ln>
                <a:gradFill flip="none" rotWithShape="1">
                  <a:gsLst>
                    <a:gs pos="0">
                      <a:schemeClr val="accent4">
                        <a:lumMod val="40000"/>
                        <a:lumOff val="60000"/>
                      </a:schemeClr>
                    </a:gs>
                    <a:gs pos="46000">
                      <a:schemeClr val="accent4">
                        <a:lumMod val="95000"/>
                        <a:lumOff val="5000"/>
                      </a:schemeClr>
                    </a:gs>
                    <a:gs pos="100000">
                      <a:schemeClr val="accent4">
                        <a:lumMod val="60000"/>
                      </a:schemeClr>
                    </a:gs>
                  </a:gsLst>
                  <a:path path="circle">
                    <a:fillToRect l="50000" t="130000" r="50000" b="-3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Impact" panose="020B0806030902050204" pitchFamily="34" charset="0"/>
              </a:rPr>
              <a:t>o tempo urge</a:t>
            </a:r>
          </a:p>
          <a:p>
            <a:r>
              <a:rPr lang="pt-BR" sz="4400" b="1" dirty="0">
                <a:ln>
                  <a:solidFill>
                    <a:srgbClr val="FFFF00"/>
                  </a:solidFill>
                </a:ln>
                <a:gradFill flip="none" rotWithShape="1">
                  <a:gsLst>
                    <a:gs pos="0">
                      <a:schemeClr val="accent4">
                        <a:lumMod val="40000"/>
                        <a:lumOff val="60000"/>
                      </a:schemeClr>
                    </a:gs>
                    <a:gs pos="46000">
                      <a:schemeClr val="accent4">
                        <a:lumMod val="95000"/>
                        <a:lumOff val="5000"/>
                      </a:schemeClr>
                    </a:gs>
                    <a:gs pos="100000">
                      <a:schemeClr val="accent4">
                        <a:lumMod val="60000"/>
                      </a:schemeClr>
                    </a:gs>
                  </a:gsLst>
                  <a:path path="circle">
                    <a:fillToRect l="50000" t="130000" r="50000" b="-3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Impact" panose="020B0806030902050204" pitchFamily="34" charset="0"/>
              </a:rPr>
              <a:t>as </a:t>
            </a:r>
            <a:r>
              <a:rPr lang="pt-BR" sz="4400" b="1" dirty="0" smtClean="0">
                <a:ln>
                  <a:solidFill>
                    <a:srgbClr val="FFFF00"/>
                  </a:solidFill>
                </a:ln>
                <a:gradFill flip="none" rotWithShape="1">
                  <a:gsLst>
                    <a:gs pos="0">
                      <a:schemeClr val="accent4">
                        <a:lumMod val="40000"/>
                        <a:lumOff val="60000"/>
                      </a:schemeClr>
                    </a:gs>
                    <a:gs pos="46000">
                      <a:schemeClr val="accent4">
                        <a:lumMod val="95000"/>
                        <a:lumOff val="5000"/>
                      </a:schemeClr>
                    </a:gs>
                    <a:gs pos="100000">
                      <a:schemeClr val="accent4">
                        <a:lumMod val="60000"/>
                      </a:schemeClr>
                    </a:gs>
                  </a:gsLst>
                  <a:path path="circle">
                    <a:fillToRect l="50000" t="130000" r="50000" b="-3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Impact" panose="020B0806030902050204" pitchFamily="34" charset="0"/>
              </a:rPr>
              <a:t>nascentes e rios</a:t>
            </a:r>
          </a:p>
          <a:p>
            <a:r>
              <a:rPr lang="pt-BR" sz="4400" b="1" dirty="0" smtClean="0">
                <a:ln>
                  <a:solidFill>
                    <a:srgbClr val="FFFF00"/>
                  </a:solidFill>
                </a:ln>
                <a:gradFill flip="none" rotWithShape="1">
                  <a:gsLst>
                    <a:gs pos="0">
                      <a:schemeClr val="accent4">
                        <a:lumMod val="40000"/>
                        <a:lumOff val="60000"/>
                      </a:schemeClr>
                    </a:gs>
                    <a:gs pos="46000">
                      <a:schemeClr val="accent4">
                        <a:lumMod val="95000"/>
                        <a:lumOff val="5000"/>
                      </a:schemeClr>
                    </a:gs>
                    <a:gs pos="100000">
                      <a:schemeClr val="accent4">
                        <a:lumMod val="60000"/>
                      </a:schemeClr>
                    </a:gs>
                  </a:gsLst>
                  <a:path path="circle">
                    <a:fillToRect l="50000" t="130000" r="50000" b="-3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Impact" panose="020B0806030902050204" pitchFamily="34" charset="0"/>
              </a:rPr>
              <a:t> </a:t>
            </a:r>
            <a:r>
              <a:rPr lang="pt-BR" sz="4400" b="1" dirty="0" smtClean="0">
                <a:ln>
                  <a:solidFill>
                    <a:srgbClr val="FFFF00"/>
                  </a:solidFill>
                </a:ln>
                <a:gradFill flip="none" rotWithShape="1">
                  <a:gsLst>
                    <a:gs pos="0">
                      <a:schemeClr val="accent4">
                        <a:lumMod val="40000"/>
                        <a:lumOff val="60000"/>
                      </a:schemeClr>
                    </a:gs>
                    <a:gs pos="46000">
                      <a:schemeClr val="accent4">
                        <a:lumMod val="95000"/>
                        <a:lumOff val="5000"/>
                      </a:schemeClr>
                    </a:gs>
                    <a:gs pos="100000">
                      <a:schemeClr val="accent4">
                        <a:lumMod val="60000"/>
                      </a:schemeClr>
                    </a:gs>
                  </a:gsLst>
                  <a:path path="circle">
                    <a:fillToRect l="50000" t="130000" r="50000" b="-3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Impact" panose="020B0806030902050204" pitchFamily="34" charset="0"/>
              </a:rPr>
              <a:t>estão </a:t>
            </a:r>
            <a:r>
              <a:rPr lang="pt-BR" sz="4400" b="1" dirty="0" smtClean="0">
                <a:ln>
                  <a:solidFill>
                    <a:srgbClr val="FFFF00"/>
                  </a:solidFill>
                </a:ln>
                <a:gradFill flip="none" rotWithShape="1">
                  <a:gsLst>
                    <a:gs pos="0">
                      <a:schemeClr val="accent4">
                        <a:lumMod val="40000"/>
                        <a:lumOff val="60000"/>
                      </a:schemeClr>
                    </a:gs>
                    <a:gs pos="46000">
                      <a:schemeClr val="accent4">
                        <a:lumMod val="95000"/>
                        <a:lumOff val="5000"/>
                      </a:schemeClr>
                    </a:gs>
                    <a:gs pos="100000">
                      <a:schemeClr val="accent4">
                        <a:lumMod val="60000"/>
                      </a:schemeClr>
                    </a:gs>
                  </a:gsLst>
                  <a:path path="circle">
                    <a:fillToRect l="50000" t="130000" r="50000" b="-3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Impact" panose="020B0806030902050204" pitchFamily="34" charset="0"/>
              </a:rPr>
              <a:t>morrendo</a:t>
            </a:r>
            <a:endParaRPr lang="pt-BR" sz="4400" b="1" dirty="0">
              <a:ln>
                <a:solidFill>
                  <a:srgbClr val="FFFF00"/>
                </a:solidFill>
              </a:ln>
              <a:gradFill flip="none" rotWithShape="1">
                <a:gsLst>
                  <a:gs pos="0">
                    <a:schemeClr val="accent4">
                      <a:lumMod val="40000"/>
                      <a:lumOff val="60000"/>
                    </a:schemeClr>
                  </a:gs>
                  <a:gs pos="46000">
                    <a:schemeClr val="accent4">
                      <a:lumMod val="95000"/>
                      <a:lumOff val="5000"/>
                    </a:schemeClr>
                  </a:gs>
                  <a:gs pos="100000">
                    <a:schemeClr val="accent4">
                      <a:lumMod val="60000"/>
                    </a:schemeClr>
                  </a:gs>
                </a:gsLst>
                <a:path path="circle">
                  <a:fillToRect l="50000" t="130000" r="50000" b="-30000"/>
                </a:path>
                <a:tileRect/>
              </a:gra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9488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54982"/>
          </a:xfrm>
        </p:spPr>
      </p:pic>
      <p:sp>
        <p:nvSpPr>
          <p:cNvPr id="5" name="CaixaDeTexto 4"/>
          <p:cNvSpPr txBox="1"/>
          <p:nvPr/>
        </p:nvSpPr>
        <p:spPr>
          <a:xfrm>
            <a:off x="1177637" y="748146"/>
            <a:ext cx="991985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 smtClean="0">
                <a:ln>
                  <a:solidFill>
                    <a:srgbClr val="FFC000"/>
                  </a:solidFill>
                </a:ln>
                <a:gradFill flip="none" rotWithShape="1">
                  <a:gsLst>
                    <a:gs pos="0">
                      <a:srgbClr val="FFC000">
                        <a:tint val="66000"/>
                        <a:satMod val="160000"/>
                      </a:srgbClr>
                    </a:gs>
                    <a:gs pos="50000">
                      <a:srgbClr val="FFC000">
                        <a:tint val="44500"/>
                        <a:satMod val="160000"/>
                      </a:srgbClr>
                    </a:gs>
                    <a:gs pos="100000">
                      <a:srgbClr val="FFC000">
                        <a:tint val="23500"/>
                        <a:satMod val="160000"/>
                      </a:srgbClr>
                    </a:gs>
                  </a:gsLst>
                  <a:lin ang="135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É necessário</a:t>
            </a:r>
          </a:p>
          <a:p>
            <a:r>
              <a:rPr lang="pt-BR" sz="4400" b="1" dirty="0">
                <a:ln>
                  <a:solidFill>
                    <a:srgbClr val="FFC000"/>
                  </a:solidFill>
                </a:ln>
                <a:gradFill flip="none" rotWithShape="1">
                  <a:gsLst>
                    <a:gs pos="0">
                      <a:srgbClr val="FFC000">
                        <a:tint val="66000"/>
                        <a:satMod val="160000"/>
                      </a:srgbClr>
                    </a:gs>
                    <a:gs pos="50000">
                      <a:srgbClr val="FFC000">
                        <a:tint val="44500"/>
                        <a:satMod val="160000"/>
                      </a:srgbClr>
                    </a:gs>
                    <a:gs pos="100000">
                      <a:srgbClr val="FFC000">
                        <a:tint val="23500"/>
                        <a:satMod val="160000"/>
                      </a:srgbClr>
                    </a:gs>
                  </a:gsLst>
                  <a:lin ang="135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u</a:t>
            </a:r>
            <a:r>
              <a:rPr lang="pt-BR" sz="4400" b="1" dirty="0" smtClean="0">
                <a:ln>
                  <a:solidFill>
                    <a:srgbClr val="FFC000"/>
                  </a:solidFill>
                </a:ln>
                <a:gradFill flip="none" rotWithShape="1">
                  <a:gsLst>
                    <a:gs pos="0">
                      <a:srgbClr val="FFC000">
                        <a:tint val="66000"/>
                        <a:satMod val="160000"/>
                      </a:srgbClr>
                    </a:gs>
                    <a:gs pos="50000">
                      <a:srgbClr val="FFC000">
                        <a:tint val="44500"/>
                        <a:satMod val="160000"/>
                      </a:srgbClr>
                    </a:gs>
                    <a:gs pos="100000">
                      <a:srgbClr val="FFC000">
                        <a:tint val="23500"/>
                        <a:satMod val="160000"/>
                      </a:srgbClr>
                    </a:gs>
                  </a:gsLst>
                  <a:lin ang="135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rgente a</a:t>
            </a:r>
          </a:p>
          <a:p>
            <a:r>
              <a:rPr lang="pt-BR" sz="4400" b="1" dirty="0">
                <a:ln>
                  <a:solidFill>
                    <a:srgbClr val="FFC000"/>
                  </a:solidFill>
                </a:ln>
                <a:gradFill flip="none" rotWithShape="1">
                  <a:gsLst>
                    <a:gs pos="0">
                      <a:srgbClr val="FFC000">
                        <a:tint val="66000"/>
                        <a:satMod val="160000"/>
                      </a:srgbClr>
                    </a:gs>
                    <a:gs pos="50000">
                      <a:srgbClr val="FFC000">
                        <a:tint val="44500"/>
                        <a:satMod val="160000"/>
                      </a:srgbClr>
                    </a:gs>
                    <a:gs pos="100000">
                      <a:srgbClr val="FFC000">
                        <a:tint val="23500"/>
                        <a:satMod val="160000"/>
                      </a:srgbClr>
                    </a:gs>
                  </a:gsLst>
                  <a:lin ang="135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c</a:t>
            </a:r>
            <a:r>
              <a:rPr lang="pt-BR" sz="4400" b="1" dirty="0" smtClean="0">
                <a:ln>
                  <a:solidFill>
                    <a:srgbClr val="FFC000"/>
                  </a:solidFill>
                </a:ln>
                <a:gradFill flip="none" rotWithShape="1">
                  <a:gsLst>
                    <a:gs pos="0">
                      <a:srgbClr val="FFC000">
                        <a:tint val="66000"/>
                        <a:satMod val="160000"/>
                      </a:srgbClr>
                    </a:gs>
                    <a:gs pos="50000">
                      <a:srgbClr val="FFC000">
                        <a:tint val="44500"/>
                        <a:satMod val="160000"/>
                      </a:srgbClr>
                    </a:gs>
                    <a:gs pos="100000">
                      <a:srgbClr val="FFC000">
                        <a:tint val="23500"/>
                        <a:satMod val="160000"/>
                      </a:srgbClr>
                    </a:gs>
                  </a:gsLst>
                  <a:lin ang="135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onscientização</a:t>
            </a:r>
          </a:p>
          <a:p>
            <a:r>
              <a:rPr lang="pt-BR" sz="4400" b="1" dirty="0">
                <a:ln>
                  <a:solidFill>
                    <a:srgbClr val="FFC000"/>
                  </a:solidFill>
                </a:ln>
                <a:gradFill flip="none" rotWithShape="1">
                  <a:gsLst>
                    <a:gs pos="0">
                      <a:srgbClr val="FFC000">
                        <a:tint val="66000"/>
                        <a:satMod val="160000"/>
                      </a:srgbClr>
                    </a:gs>
                    <a:gs pos="50000">
                      <a:srgbClr val="FFC000">
                        <a:tint val="44500"/>
                        <a:satMod val="160000"/>
                      </a:srgbClr>
                    </a:gs>
                    <a:gs pos="100000">
                      <a:srgbClr val="FFC000">
                        <a:tint val="23500"/>
                        <a:satMod val="160000"/>
                      </a:srgbClr>
                    </a:gs>
                  </a:gsLst>
                  <a:lin ang="135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p</a:t>
            </a:r>
            <a:r>
              <a:rPr lang="pt-BR" sz="4400" b="1" dirty="0" smtClean="0">
                <a:ln>
                  <a:solidFill>
                    <a:srgbClr val="FFC000"/>
                  </a:solidFill>
                </a:ln>
                <a:gradFill flip="none" rotWithShape="1">
                  <a:gsLst>
                    <a:gs pos="0">
                      <a:srgbClr val="FFC000">
                        <a:tint val="66000"/>
                        <a:satMod val="160000"/>
                      </a:srgbClr>
                    </a:gs>
                    <a:gs pos="50000">
                      <a:srgbClr val="FFC000">
                        <a:tint val="44500"/>
                        <a:satMod val="160000"/>
                      </a:srgbClr>
                    </a:gs>
                    <a:gs pos="100000">
                      <a:srgbClr val="FFC000">
                        <a:tint val="23500"/>
                        <a:satMod val="160000"/>
                      </a:srgbClr>
                    </a:gs>
                  </a:gsLst>
                  <a:lin ang="135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rincipalmente </a:t>
            </a:r>
          </a:p>
          <a:p>
            <a:r>
              <a:rPr lang="pt-BR" sz="4400" b="1" dirty="0">
                <a:ln>
                  <a:solidFill>
                    <a:srgbClr val="FFC000"/>
                  </a:solidFill>
                </a:ln>
                <a:gradFill flip="none" rotWithShape="1">
                  <a:gsLst>
                    <a:gs pos="0">
                      <a:srgbClr val="FFC000">
                        <a:tint val="66000"/>
                        <a:satMod val="160000"/>
                      </a:srgbClr>
                    </a:gs>
                    <a:gs pos="50000">
                      <a:srgbClr val="FFC000">
                        <a:tint val="44500"/>
                        <a:satMod val="160000"/>
                      </a:srgbClr>
                    </a:gs>
                    <a:gs pos="100000">
                      <a:srgbClr val="FFC000">
                        <a:tint val="23500"/>
                        <a:satMod val="160000"/>
                      </a:srgbClr>
                    </a:gs>
                  </a:gsLst>
                  <a:lin ang="135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d</a:t>
            </a:r>
            <a:r>
              <a:rPr lang="pt-BR" sz="4400" b="1" dirty="0" smtClean="0">
                <a:ln>
                  <a:solidFill>
                    <a:srgbClr val="FFC000"/>
                  </a:solidFill>
                </a:ln>
                <a:gradFill flip="none" rotWithShape="1">
                  <a:gsLst>
                    <a:gs pos="0">
                      <a:srgbClr val="FFC000">
                        <a:tint val="66000"/>
                        <a:satMod val="160000"/>
                      </a:srgbClr>
                    </a:gs>
                    <a:gs pos="50000">
                      <a:srgbClr val="FFC000">
                        <a:tint val="44500"/>
                        <a:satMod val="160000"/>
                      </a:srgbClr>
                    </a:gs>
                    <a:gs pos="100000">
                      <a:srgbClr val="FFC000">
                        <a:tint val="23500"/>
                        <a:satMod val="160000"/>
                      </a:srgbClr>
                    </a:gs>
                  </a:gsLst>
                  <a:lin ang="135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os proprietários </a:t>
            </a:r>
          </a:p>
          <a:p>
            <a:r>
              <a:rPr lang="pt-BR" sz="4400" b="1" dirty="0">
                <a:ln>
                  <a:solidFill>
                    <a:srgbClr val="FFC000"/>
                  </a:solidFill>
                </a:ln>
                <a:gradFill flip="none" rotWithShape="1">
                  <a:gsLst>
                    <a:gs pos="0">
                      <a:srgbClr val="FFC000">
                        <a:tint val="66000"/>
                        <a:satMod val="160000"/>
                      </a:srgbClr>
                    </a:gs>
                    <a:gs pos="50000">
                      <a:srgbClr val="FFC000">
                        <a:tint val="44500"/>
                        <a:satMod val="160000"/>
                      </a:srgbClr>
                    </a:gs>
                    <a:gs pos="100000">
                      <a:srgbClr val="FFC000">
                        <a:tint val="23500"/>
                        <a:satMod val="160000"/>
                      </a:srgbClr>
                    </a:gs>
                  </a:gsLst>
                  <a:lin ang="135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q</a:t>
            </a:r>
            <a:r>
              <a:rPr lang="pt-BR" sz="4400" b="1" dirty="0" smtClean="0">
                <a:ln>
                  <a:solidFill>
                    <a:srgbClr val="FFC000"/>
                  </a:solidFill>
                </a:ln>
                <a:gradFill flip="none" rotWithShape="1">
                  <a:gsLst>
                    <a:gs pos="0">
                      <a:srgbClr val="FFC000">
                        <a:tint val="66000"/>
                        <a:satMod val="160000"/>
                      </a:srgbClr>
                    </a:gs>
                    <a:gs pos="50000">
                      <a:srgbClr val="FFC000">
                        <a:tint val="44500"/>
                        <a:satMod val="160000"/>
                      </a:srgbClr>
                    </a:gs>
                    <a:gs pos="100000">
                      <a:srgbClr val="FFC000">
                        <a:tint val="23500"/>
                        <a:satMod val="160000"/>
                      </a:srgbClr>
                    </a:gs>
                  </a:gsLst>
                  <a:lin ang="135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ue devem ter estímulo</a:t>
            </a:r>
          </a:p>
          <a:p>
            <a:r>
              <a:rPr lang="pt-BR" sz="4400" b="1" dirty="0">
                <a:ln>
                  <a:solidFill>
                    <a:srgbClr val="FFC000"/>
                  </a:solidFill>
                </a:ln>
                <a:gradFill flip="none" rotWithShape="1">
                  <a:gsLst>
                    <a:gs pos="0">
                      <a:srgbClr val="FFC000">
                        <a:tint val="66000"/>
                        <a:satMod val="160000"/>
                      </a:srgbClr>
                    </a:gs>
                    <a:gs pos="50000">
                      <a:srgbClr val="FFC000">
                        <a:tint val="44500"/>
                        <a:satMod val="160000"/>
                      </a:srgbClr>
                    </a:gs>
                    <a:gs pos="100000">
                      <a:srgbClr val="FFC000">
                        <a:tint val="23500"/>
                        <a:satMod val="160000"/>
                      </a:srgbClr>
                    </a:gs>
                  </a:gsLst>
                  <a:lin ang="135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d</a:t>
            </a:r>
            <a:r>
              <a:rPr lang="pt-BR" sz="4400" b="1" dirty="0" smtClean="0">
                <a:ln>
                  <a:solidFill>
                    <a:srgbClr val="FFC000"/>
                  </a:solidFill>
                </a:ln>
                <a:gradFill flip="none" rotWithShape="1">
                  <a:gsLst>
                    <a:gs pos="0">
                      <a:srgbClr val="FFC000">
                        <a:tint val="66000"/>
                        <a:satMod val="160000"/>
                      </a:srgbClr>
                    </a:gs>
                    <a:gs pos="50000">
                      <a:srgbClr val="FFC000">
                        <a:tint val="44500"/>
                        <a:satMod val="160000"/>
                      </a:srgbClr>
                    </a:gs>
                    <a:gs pos="100000">
                      <a:srgbClr val="FFC000">
                        <a:tint val="23500"/>
                        <a:satMod val="160000"/>
                      </a:srgbClr>
                    </a:gs>
                  </a:gsLst>
                  <a:lin ang="135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os governantes...</a:t>
            </a:r>
          </a:p>
          <a:p>
            <a:endParaRPr lang="pt-BR" sz="2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71859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204364"/>
          </a:xfrm>
        </p:spPr>
      </p:pic>
      <p:sp>
        <p:nvSpPr>
          <p:cNvPr id="6" name="CaixaDeTexto 5"/>
          <p:cNvSpPr txBox="1"/>
          <p:nvPr/>
        </p:nvSpPr>
        <p:spPr>
          <a:xfrm>
            <a:off x="692727" y="568036"/>
            <a:ext cx="10931237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 smtClean="0">
                <a:ln>
                  <a:solidFill>
                    <a:srgbClr val="FFC000"/>
                  </a:solidFill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Enquanto </a:t>
            </a:r>
          </a:p>
          <a:p>
            <a:r>
              <a:rPr lang="pt-BR" sz="4400" b="1" dirty="0" smtClean="0">
                <a:ln>
                  <a:solidFill>
                    <a:srgbClr val="FFC000"/>
                  </a:solidFill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população</a:t>
            </a:r>
          </a:p>
          <a:p>
            <a:r>
              <a:rPr lang="pt-BR" sz="4400" b="1" dirty="0">
                <a:ln>
                  <a:solidFill>
                    <a:srgbClr val="FFC000"/>
                  </a:solidFill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pt-BR" sz="4400" b="1" dirty="0" smtClean="0">
                <a:ln>
                  <a:solidFill>
                    <a:srgbClr val="FFC000"/>
                  </a:solidFill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 fazendo a sua parte</a:t>
            </a:r>
          </a:p>
          <a:p>
            <a:r>
              <a:rPr lang="pt-BR" sz="4400" b="1" dirty="0">
                <a:ln>
                  <a:solidFill>
                    <a:srgbClr val="FFC000"/>
                  </a:solidFill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  <a:r>
              <a:rPr lang="pt-BR" sz="4400" b="1" dirty="0" smtClean="0">
                <a:ln>
                  <a:solidFill>
                    <a:srgbClr val="FFC000"/>
                  </a:solidFill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conomizando e </a:t>
            </a:r>
          </a:p>
          <a:p>
            <a:r>
              <a:rPr lang="pt-BR" sz="4400" b="1" dirty="0" smtClean="0">
                <a:ln>
                  <a:solidFill>
                    <a:srgbClr val="FFC000"/>
                  </a:solidFill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valorizando a </a:t>
            </a:r>
          </a:p>
          <a:p>
            <a:r>
              <a:rPr lang="pt-BR" sz="4400" b="1" dirty="0" smtClean="0">
                <a:ln>
                  <a:solidFill>
                    <a:srgbClr val="FFC000"/>
                  </a:solidFill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água tratada</a:t>
            </a:r>
          </a:p>
          <a:p>
            <a:endParaRPr lang="pt-BR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85076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65818"/>
          </a:xfrm>
        </p:spPr>
      </p:pic>
      <p:sp>
        <p:nvSpPr>
          <p:cNvPr id="5" name="CaixaDeTexto 4"/>
          <p:cNvSpPr txBox="1"/>
          <p:nvPr/>
        </p:nvSpPr>
        <p:spPr>
          <a:xfrm>
            <a:off x="526472" y="365125"/>
            <a:ext cx="1113905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dirty="0" smtClean="0">
                <a:ln>
                  <a:solidFill>
                    <a:srgbClr val="FFFF00"/>
                  </a:solidFill>
                </a:ln>
                <a:gradFill flip="none" rotWithShape="1">
                  <a:gsLst>
                    <a:gs pos="0">
                      <a:schemeClr val="accent6">
                        <a:lumMod val="0"/>
                        <a:lumOff val="100000"/>
                      </a:schemeClr>
                    </a:gs>
                    <a:gs pos="35000">
                      <a:schemeClr val="accent6">
                        <a:lumMod val="0"/>
                        <a:lumOff val="100000"/>
                      </a:schemeClr>
                    </a:gs>
                    <a:gs pos="100000">
                      <a:schemeClr val="accent6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CUIDAR DAS NASCENTES</a:t>
            </a:r>
          </a:p>
          <a:p>
            <a:r>
              <a:rPr lang="pt-BR" sz="4000" dirty="0" smtClean="0">
                <a:ln>
                  <a:solidFill>
                    <a:srgbClr val="FFFF00"/>
                  </a:solidFill>
                </a:ln>
                <a:gradFill flip="none" rotWithShape="1">
                  <a:gsLst>
                    <a:gs pos="0">
                      <a:schemeClr val="accent6">
                        <a:lumMod val="0"/>
                        <a:lumOff val="100000"/>
                      </a:schemeClr>
                    </a:gs>
                    <a:gs pos="35000">
                      <a:schemeClr val="accent6">
                        <a:lumMod val="0"/>
                        <a:lumOff val="100000"/>
                      </a:schemeClr>
                    </a:gs>
                    <a:gs pos="100000">
                      <a:schemeClr val="accent6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E DOS RIOS</a:t>
            </a:r>
          </a:p>
          <a:p>
            <a:r>
              <a:rPr lang="pt-BR" sz="4000" dirty="0" smtClean="0">
                <a:ln>
                  <a:solidFill>
                    <a:srgbClr val="FFFF00"/>
                  </a:solidFill>
                </a:ln>
                <a:gradFill flip="none" rotWithShape="1">
                  <a:gsLst>
                    <a:gs pos="0">
                      <a:schemeClr val="accent6">
                        <a:lumMod val="0"/>
                        <a:lumOff val="100000"/>
                      </a:schemeClr>
                    </a:gs>
                    <a:gs pos="35000">
                      <a:schemeClr val="accent6">
                        <a:lumMod val="0"/>
                        <a:lumOff val="100000"/>
                      </a:schemeClr>
                    </a:gs>
                    <a:gs pos="100000">
                      <a:schemeClr val="accent6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É CUIDAR DA VIDA</a:t>
            </a:r>
          </a:p>
          <a:p>
            <a:r>
              <a:rPr lang="pt-BR" sz="4000" dirty="0" smtClean="0">
                <a:ln>
                  <a:solidFill>
                    <a:srgbClr val="FFFF00"/>
                  </a:solidFill>
                </a:ln>
                <a:gradFill flip="none" rotWithShape="1">
                  <a:gsLst>
                    <a:gs pos="0">
                      <a:schemeClr val="accent6">
                        <a:lumMod val="0"/>
                        <a:lumOff val="100000"/>
                      </a:schemeClr>
                    </a:gs>
                    <a:gs pos="35000">
                      <a:schemeClr val="accent6">
                        <a:lumMod val="0"/>
                        <a:lumOff val="100000"/>
                      </a:schemeClr>
                    </a:gs>
                    <a:gs pos="100000">
                      <a:schemeClr val="accent6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ANIMAL</a:t>
            </a:r>
          </a:p>
          <a:p>
            <a:r>
              <a:rPr lang="pt-BR" sz="4000" dirty="0" smtClean="0">
                <a:ln>
                  <a:solidFill>
                    <a:srgbClr val="FFFF00"/>
                  </a:solidFill>
                </a:ln>
                <a:gradFill flip="none" rotWithShape="1">
                  <a:gsLst>
                    <a:gs pos="0">
                      <a:schemeClr val="accent6">
                        <a:lumMod val="0"/>
                        <a:lumOff val="100000"/>
                      </a:schemeClr>
                    </a:gs>
                    <a:gs pos="35000">
                      <a:schemeClr val="accent6">
                        <a:lumMod val="0"/>
                        <a:lumOff val="100000"/>
                      </a:schemeClr>
                    </a:gs>
                    <a:gs pos="100000">
                      <a:schemeClr val="accent6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VEGETAL </a:t>
            </a:r>
          </a:p>
          <a:p>
            <a:r>
              <a:rPr lang="pt-BR" sz="4000" dirty="0" smtClean="0">
                <a:ln>
                  <a:solidFill>
                    <a:srgbClr val="FFFF00"/>
                  </a:solidFill>
                </a:ln>
                <a:gradFill flip="none" rotWithShape="1">
                  <a:gsLst>
                    <a:gs pos="0">
                      <a:schemeClr val="accent6">
                        <a:lumMod val="0"/>
                        <a:lumOff val="100000"/>
                      </a:schemeClr>
                    </a:gs>
                    <a:gs pos="35000">
                      <a:schemeClr val="accent6">
                        <a:lumMod val="0"/>
                        <a:lumOff val="100000"/>
                      </a:schemeClr>
                    </a:gs>
                    <a:gs pos="100000">
                      <a:schemeClr val="accent6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E HUMANA.</a:t>
            </a:r>
            <a:endParaRPr lang="pt-BR" sz="4000" dirty="0">
              <a:ln>
                <a:solidFill>
                  <a:srgbClr val="FFFF00"/>
                </a:solidFill>
              </a:ln>
              <a:gradFill flip="none" rotWithShape="1">
                <a:gsLst>
                  <a:gs pos="0">
                    <a:schemeClr val="accent6">
                      <a:lumMod val="0"/>
                      <a:lumOff val="100000"/>
                    </a:schemeClr>
                  </a:gs>
                  <a:gs pos="35000">
                    <a:schemeClr val="accent6">
                      <a:lumMod val="0"/>
                      <a:lumOff val="100000"/>
                    </a:schemeClr>
                  </a:gs>
                  <a:gs pos="100000">
                    <a:schemeClr val="accent6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066091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2" y="0"/>
            <a:ext cx="12288982" cy="6954982"/>
          </a:xfrm>
        </p:spPr>
      </p:pic>
    </p:spTree>
    <p:extLst>
      <p:ext uri="{BB962C8B-B14F-4D97-AF65-F5344CB8AC3E}">
        <p14:creationId xmlns:p14="http://schemas.microsoft.com/office/powerpoint/2010/main" val="4094929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38109"/>
          </a:xfrm>
        </p:spPr>
      </p:pic>
      <p:sp>
        <p:nvSpPr>
          <p:cNvPr id="5" name="CaixaDeTexto 4"/>
          <p:cNvSpPr txBox="1"/>
          <p:nvPr/>
        </p:nvSpPr>
        <p:spPr>
          <a:xfrm>
            <a:off x="346364" y="365125"/>
            <a:ext cx="11222181" cy="88331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 smtClean="0">
                <a:gradFill flip="none" rotWithShape="1">
                  <a:gsLst>
                    <a:gs pos="0">
                      <a:schemeClr val="accent5">
                        <a:lumMod val="40000"/>
                        <a:lumOff val="60000"/>
                      </a:schemeClr>
                    </a:gs>
                    <a:gs pos="46000">
                      <a:schemeClr val="accent5">
                        <a:lumMod val="95000"/>
                        <a:lumOff val="5000"/>
                      </a:schemeClr>
                    </a:gs>
                    <a:gs pos="100000">
                      <a:schemeClr val="accent5">
                        <a:lumMod val="60000"/>
                      </a:schemeClr>
                    </a:gs>
                  </a:gsLst>
                  <a:path path="circle">
                    <a:fillToRect l="50000" t="130000" r="50000" b="-3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CRÉDITOS-</a:t>
            </a:r>
          </a:p>
          <a:p>
            <a:pPr algn="ctr"/>
            <a:r>
              <a:rPr lang="pt-BR" sz="4400" b="1" dirty="0" smtClean="0">
                <a:gradFill flip="none" rotWithShape="1">
                  <a:gsLst>
                    <a:gs pos="0">
                      <a:schemeClr val="accent5">
                        <a:lumMod val="40000"/>
                        <a:lumOff val="60000"/>
                      </a:schemeClr>
                    </a:gs>
                    <a:gs pos="46000">
                      <a:schemeClr val="accent5">
                        <a:lumMod val="95000"/>
                        <a:lumOff val="5000"/>
                      </a:schemeClr>
                    </a:gs>
                    <a:gs pos="100000">
                      <a:schemeClr val="accent5">
                        <a:lumMod val="60000"/>
                      </a:schemeClr>
                    </a:gs>
                  </a:gsLst>
                  <a:path path="circle">
                    <a:fillToRect l="50000" t="130000" r="50000" b="-3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 Texto e formatação </a:t>
            </a:r>
          </a:p>
          <a:p>
            <a:pPr algn="ctr"/>
            <a:r>
              <a:rPr lang="pt-BR" sz="4400" b="1" dirty="0" smtClean="0">
                <a:gradFill flip="none" rotWithShape="1">
                  <a:gsLst>
                    <a:gs pos="0">
                      <a:schemeClr val="accent5">
                        <a:lumMod val="40000"/>
                        <a:lumOff val="60000"/>
                      </a:schemeClr>
                    </a:gs>
                    <a:gs pos="46000">
                      <a:schemeClr val="accent5">
                        <a:lumMod val="95000"/>
                        <a:lumOff val="5000"/>
                      </a:schemeClr>
                    </a:gs>
                    <a:gs pos="100000">
                      <a:schemeClr val="accent5">
                        <a:lumMod val="60000"/>
                      </a:schemeClr>
                    </a:gs>
                  </a:gsLst>
                  <a:path path="circle">
                    <a:fillToRect l="50000" t="130000" r="50000" b="-3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Norma Aparecida Silveira de Moraes</a:t>
            </a:r>
          </a:p>
          <a:p>
            <a:pPr algn="ctr"/>
            <a:r>
              <a:rPr lang="pt-BR" sz="4400" b="1" dirty="0" smtClean="0">
                <a:gradFill flip="none" rotWithShape="1">
                  <a:gsLst>
                    <a:gs pos="0">
                      <a:schemeClr val="accent5">
                        <a:lumMod val="40000"/>
                        <a:lumOff val="60000"/>
                      </a:schemeClr>
                    </a:gs>
                    <a:gs pos="46000">
                      <a:schemeClr val="accent5">
                        <a:lumMod val="95000"/>
                        <a:lumOff val="5000"/>
                      </a:schemeClr>
                    </a:gs>
                    <a:gs pos="100000">
                      <a:schemeClr val="accent5">
                        <a:lumMod val="60000"/>
                      </a:schemeClr>
                    </a:gs>
                  </a:gsLst>
                  <a:path path="circle">
                    <a:fillToRect l="50000" t="130000" r="50000" b="-3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Música: Elis Regina-Aquarela do Brasil</a:t>
            </a:r>
            <a:endParaRPr lang="pt-BR" sz="4400" b="1" dirty="0" smtClean="0">
              <a:gradFill flip="none" rotWithShape="1">
                <a:gsLst>
                  <a:gs pos="0">
                    <a:schemeClr val="accent5">
                      <a:lumMod val="40000"/>
                      <a:lumOff val="60000"/>
                    </a:schemeClr>
                  </a:gs>
                  <a:gs pos="46000">
                    <a:schemeClr val="accent5">
                      <a:lumMod val="95000"/>
                      <a:lumOff val="5000"/>
                    </a:schemeClr>
                  </a:gs>
                  <a:gs pos="100000">
                    <a:schemeClr val="accent5">
                      <a:lumMod val="60000"/>
                    </a:schemeClr>
                  </a:gs>
                </a:gsLst>
                <a:path path="circle">
                  <a:fillToRect l="50000" t="130000" r="50000" b="-30000"/>
                </a:path>
                <a:tileRect/>
              </a:gra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sz="4400" b="1" dirty="0" smtClean="0">
                <a:gradFill flip="none" rotWithShape="1">
                  <a:gsLst>
                    <a:gs pos="0">
                      <a:schemeClr val="accent5">
                        <a:lumMod val="40000"/>
                        <a:lumOff val="60000"/>
                      </a:schemeClr>
                    </a:gs>
                    <a:gs pos="46000">
                      <a:schemeClr val="accent5">
                        <a:lumMod val="95000"/>
                        <a:lumOff val="5000"/>
                      </a:schemeClr>
                    </a:gs>
                    <a:gs pos="100000">
                      <a:schemeClr val="accent5">
                        <a:lumMod val="60000"/>
                      </a:schemeClr>
                    </a:gs>
                  </a:gsLst>
                  <a:path path="circle">
                    <a:fillToRect l="50000" t="130000" r="50000" b="-3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Imagens Arquivo Pessoal e Internet</a:t>
            </a:r>
          </a:p>
          <a:p>
            <a:pPr algn="ctr"/>
            <a:r>
              <a:rPr lang="pt-BR" sz="4400" b="1" dirty="0" smtClean="0">
                <a:gradFill flip="none" rotWithShape="1">
                  <a:gsLst>
                    <a:gs pos="0">
                      <a:schemeClr val="accent5">
                        <a:lumMod val="40000"/>
                        <a:lumOff val="60000"/>
                      </a:schemeClr>
                    </a:gs>
                    <a:gs pos="46000">
                      <a:schemeClr val="accent5">
                        <a:lumMod val="95000"/>
                        <a:lumOff val="5000"/>
                      </a:schemeClr>
                    </a:gs>
                    <a:gs pos="100000">
                      <a:schemeClr val="accent5">
                        <a:lumMod val="60000"/>
                      </a:schemeClr>
                    </a:gs>
                  </a:gsLst>
                  <a:path path="circle">
                    <a:fillToRect l="50000" t="130000" r="50000" b="-3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Data: 13/02/2015</a:t>
            </a:r>
          </a:p>
          <a:p>
            <a:pPr algn="ctr"/>
            <a:r>
              <a:rPr lang="pt-BR" sz="3200" b="1" dirty="0" smtClean="0">
                <a:gradFill flip="none" rotWithShape="1">
                  <a:gsLst>
                    <a:gs pos="0">
                      <a:schemeClr val="accent5">
                        <a:lumMod val="40000"/>
                        <a:lumOff val="60000"/>
                      </a:schemeClr>
                    </a:gs>
                    <a:gs pos="46000">
                      <a:schemeClr val="accent5">
                        <a:lumMod val="95000"/>
                        <a:lumOff val="5000"/>
                      </a:schemeClr>
                    </a:gs>
                    <a:gs pos="100000">
                      <a:schemeClr val="accent5">
                        <a:lumMod val="60000"/>
                      </a:schemeClr>
                    </a:gs>
                  </a:gsLst>
                  <a:path path="circle">
                    <a:fillToRect l="50000" t="130000" r="50000" b="-3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Divulgação</a:t>
            </a:r>
          </a:p>
          <a:p>
            <a:pPr algn="ctr"/>
            <a:r>
              <a:rPr lang="pt-BR" sz="32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  <a:hlinkClick r:id="rId3"/>
              </a:rPr>
              <a:t>www.normasilveiramoraes.recantodasletras.com.br</a:t>
            </a:r>
            <a:endParaRPr lang="pt-BR" sz="3200" b="1" dirty="0" smtClean="0"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sz="32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  <a:hlinkClick r:id="rId4"/>
              </a:rPr>
              <a:t>www.sergrasan.com/normasilveiramoraesslides</a:t>
            </a:r>
            <a:endParaRPr lang="pt-BR" sz="3200" b="1" dirty="0" smtClean="0"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sz="32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ENERGIA POSITIVA . PAZ E LUZ A TODOS</a:t>
            </a:r>
            <a:endParaRPr lang="pt-BR" sz="3200" b="1" dirty="0" smtClean="0"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endParaRPr lang="pt-BR" sz="4400" b="1" dirty="0" smtClean="0"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4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4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28471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212</TotalTime>
  <Words>291</Words>
  <Application>Microsoft Office PowerPoint</Application>
  <PresentationFormat>Widescreen</PresentationFormat>
  <Paragraphs>109</Paragraphs>
  <Slides>18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18</vt:i4>
      </vt:variant>
    </vt:vector>
  </HeadingPairs>
  <TitlesOfParts>
    <vt:vector size="25" baseType="lpstr">
      <vt:lpstr>Aharoni</vt:lpstr>
      <vt:lpstr>AR BLANCA</vt:lpstr>
      <vt:lpstr>Arial</vt:lpstr>
      <vt:lpstr>Calibri</vt:lpstr>
      <vt:lpstr>Calibri Light</vt:lpstr>
      <vt:lpstr>Impact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28</cp:revision>
  <dcterms:created xsi:type="dcterms:W3CDTF">2015-02-13T18:06:38Z</dcterms:created>
  <dcterms:modified xsi:type="dcterms:W3CDTF">2015-02-14T10:36:32Z</dcterms:modified>
</cp:coreProperties>
</file>